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2AB12C-8131-47F4-971B-F33D08C4B4DB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EEB649-48D1-4028-BADA-2E684D4D5F1D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aizada@uoguelph.c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country/nepal" TargetMode="External"/><Relationship Id="rId2" Type="http://schemas.openxmlformats.org/officeDocument/2006/relationships/hyperlink" Target="http://www.un.org/ru/publications/pdfs/world%20statistics%20pocketbook%202011_en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ajkumaragromachines.com/oil-mill-plan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Neem-Seed Processing Equipment for Nepalese Farmers and Rural Entrepreneurs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8077200" cy="1499616"/>
          </a:xfrm>
        </p:spPr>
        <p:txBody>
          <a:bodyPr/>
          <a:lstStyle/>
          <a:p>
            <a:r>
              <a:rPr lang="en-CA" dirty="0" smtClean="0"/>
              <a:t>Brendan Metzger 				University of Guelph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69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Manufacturers and Retailers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3240360" cy="3888432"/>
          </a:xfrm>
        </p:spPr>
        <p:txBody>
          <a:bodyPr/>
          <a:lstStyle/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</a:p>
          <a:p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-Rajkumar Agro Engineers Pvt. Ltd.</a:t>
            </a:r>
          </a:p>
          <a:p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-Based in India</a:t>
            </a:r>
          </a:p>
          <a:p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-Both manufacture and sell small scale and medium scale oilseed processing equipment</a:t>
            </a:r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9431" y="285293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</a:p>
          <a:p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-TradeFlex</a:t>
            </a:r>
          </a:p>
          <a:p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-Based in Ontario</a:t>
            </a:r>
          </a:p>
          <a:p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-Manufacture, sell and service a wide range of large scale oilseed pressing equipment</a:t>
            </a:r>
            <a:endParaRPr lang="en-C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843"/>
      </p:ext>
    </p:extLst>
  </p:cSld>
  <p:clrMapOvr>
    <a:masterClrMapping/>
  </p:clrMapOvr>
  <p:transition spd="slow" advTm="4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Brendan Metzger</a:t>
            </a:r>
          </a:p>
          <a:p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Guelph in partnership with IDRC, CIFSRF and DFAIT	</a:t>
            </a:r>
          </a:p>
          <a:p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Faculty Sponsor: Prof. Manish </a:t>
            </a:r>
            <a:r>
              <a:rPr lang="en-C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Raizada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raizada@uoguelph.ca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presentation time:  4:26 </a:t>
            </a:r>
            <a:r>
              <a:rPr lang="en-C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mins</a:t>
            </a:r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-For additional information a detailed written report is also available on this 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website http</a:t>
            </a:r>
            <a:r>
              <a:rPr lang="en-C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://agtradenepalcan.weebly.com/  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6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References</a:t>
            </a:r>
            <a:endParaRPr lang="en-CA" sz="2000" dirty="0"/>
          </a:p>
        </p:txBody>
      </p:sp>
      <p:sp>
        <p:nvSpPr>
          <p:cNvPr id="3" name="Rectangle 2"/>
          <p:cNvSpPr/>
          <p:nvPr/>
        </p:nvSpPr>
        <p:spPr>
          <a:xfrm>
            <a:off x="323528" y="17728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39552" y="1772816"/>
            <a:ext cx="6318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World Statistics Pocket Book. (</a:t>
            </a:r>
            <a:r>
              <a:rPr lang="en-CA" dirty="0" smtClean="0"/>
              <a:t>2011). </a:t>
            </a:r>
            <a:r>
              <a:rPr lang="en-CA" dirty="0"/>
              <a:t>Retrieved October 30, 2014, from </a:t>
            </a:r>
            <a:r>
              <a:rPr lang="en-CA" dirty="0">
                <a:hlinkClick r:id="rId2"/>
              </a:rPr>
              <a:t>http://www.un.org/ru/publications/pdfs/world statistics pocketbook </a:t>
            </a:r>
            <a:r>
              <a:rPr lang="en-CA" dirty="0" smtClean="0">
                <a:hlinkClick r:id="rId2"/>
              </a:rPr>
              <a:t>2011_en.pdf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Nepal, (</a:t>
            </a:r>
            <a:r>
              <a:rPr lang="en-CA" dirty="0" err="1" smtClean="0"/>
              <a:t>n.d.</a:t>
            </a:r>
            <a:r>
              <a:rPr lang="en-CA" dirty="0" smtClean="0"/>
              <a:t>) </a:t>
            </a:r>
            <a:r>
              <a:rPr lang="en-CA" dirty="0" err="1" smtClean="0"/>
              <a:t>Retreived</a:t>
            </a:r>
            <a:r>
              <a:rPr lang="en-CA" dirty="0" smtClean="0"/>
              <a:t> October 27 </a:t>
            </a:r>
            <a:r>
              <a:rPr lang="en-CA" dirty="0"/>
              <a:t>2014 from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www.worldbank.org/en/country/nepal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/>
              <a:t>Stone, R. (1992). A </a:t>
            </a:r>
            <a:r>
              <a:rPr lang="en-CA" dirty="0" err="1"/>
              <a:t>biopesticidal</a:t>
            </a:r>
            <a:r>
              <a:rPr lang="en-CA" dirty="0"/>
              <a:t> tree begins to blossom: Neem seed oil has insect toxicologists buzzing about its potential as a source of natural insecticides. Science, 255, 1070</a:t>
            </a:r>
            <a:r>
              <a:rPr lang="en-CA" dirty="0" smtClean="0"/>
              <a:t>+.</a:t>
            </a:r>
          </a:p>
          <a:p>
            <a:endParaRPr lang="en-CA" dirty="0"/>
          </a:p>
          <a:p>
            <a:r>
              <a:rPr lang="en-CA" dirty="0" smtClean="0"/>
              <a:t>Rajkumar Agro Engineers Pvt. Limited </a:t>
            </a:r>
            <a:r>
              <a:rPr lang="en-CA" dirty="0" smtClean="0">
                <a:hlinkClick r:id="rId4"/>
              </a:rPr>
              <a:t>http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www.rajkumaragromachines.com/oil-mill-plants.html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TradeFlex- Personal conversation via phone and </a:t>
            </a:r>
            <a:r>
              <a:rPr lang="en-CA" dirty="0" smtClean="0"/>
              <a:t>email</a:t>
            </a:r>
          </a:p>
          <a:p>
            <a:endParaRPr lang="en-CA" dirty="0"/>
          </a:p>
          <a:p>
            <a:r>
              <a:rPr lang="en-CA" dirty="0"/>
              <a:t>http://agtradenepalcan.weebly.com/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1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Neem Processing Tools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1" y="1556792"/>
            <a:ext cx="271207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105891"/>
            <a:ext cx="33337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651" y="6021288"/>
            <a:ext cx="27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convert these seeds…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91880" y="3284984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226074" y="432997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this valuable oil!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000">
        <p:circle/>
      </p:transition>
    </mc:Choice>
    <mc:Fallback xmlns="">
      <p:transition spd="slow" advTm="1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Mission: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-To facilitate the growth and development of Nepalese entrepreneurs and small businesses by introducing tools and equipment for the purpose of extracting value from a commonly found and easily accessible natural </a:t>
            </a:r>
            <a:r>
              <a:rPr lang="en-C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resource (neem).</a:t>
            </a:r>
            <a:endParaRPr lang="en-C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119675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0472"/>
      </p:ext>
    </p:extLst>
  </p:cSld>
  <p:clrMapOvr>
    <a:masterClrMapping/>
  </p:clrMapOvr>
  <p:transition spd="slow" advClick="0" advTm="1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Target Nation: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Nepal</a:t>
            </a:r>
            <a:endParaRPr lang="en-C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60864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2996952"/>
            <a:ext cx="2806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Between India and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Varied 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GDP ~$19.3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25.2% below poverty line  </a:t>
            </a:r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9578" y="1196752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4378" y="6069045"/>
            <a:ext cx="1415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/>
              <a:t>Source: UN 2010</a:t>
            </a:r>
          </a:p>
        </p:txBody>
      </p:sp>
    </p:spTree>
    <p:extLst>
      <p:ext uri="{BB962C8B-B14F-4D97-AF65-F5344CB8AC3E}">
        <p14:creationId xmlns:p14="http://schemas.microsoft.com/office/powerpoint/2010/main" val="2491875661"/>
      </p:ext>
    </p:extLst>
  </p:cSld>
  <p:clrMapOvr>
    <a:masterClrMapping/>
  </p:clrMapOvr>
  <p:transition spd="slow" advClick="0" advTm="2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Nepal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8352928" cy="3312368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-Population of ~29.9 million people</a:t>
            </a:r>
          </a:p>
          <a:p>
            <a:endParaRPr lang="en-C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C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-Over 80% of the population lives in a rural area</a:t>
            </a:r>
          </a:p>
          <a:p>
            <a:endParaRPr lang="en-C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CA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C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-25.4% of total land base is forested</a:t>
            </a:r>
            <a:endParaRPr lang="en-C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27" y="0"/>
            <a:ext cx="3962573" cy="31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60932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Source: UN 2010</a:t>
            </a:r>
            <a:endParaRPr lang="en-CA" sz="1400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3768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273"/>
      </p:ext>
    </p:extLst>
  </p:cSld>
  <p:clrMapOvr>
    <a:masterClrMapping/>
  </p:clrMapOvr>
  <p:transition spd="slow" advTm="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Neem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58444" cy="31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996952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Widespread across much of Asia and Africa (both farmed and wild)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Valuable as a bio-pesticide, alternative to commercial insecticides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Various other uses, potential as a cash crop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304256" cy="307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388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000">
        <p14:reveal/>
      </p:transition>
    </mc:Choice>
    <mc:Fallback xmlns="">
      <p:transition spd="slow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Oilseed Presses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5"/>
            <a:ext cx="3857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8551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22768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&lt;- Large -scale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58924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/>
              <a:t>Entry</a:t>
            </a:r>
            <a:r>
              <a:rPr lang="en-CA" dirty="0" smtClean="0"/>
              <a:t> </a:t>
            </a:r>
            <a:r>
              <a:rPr lang="en-CA" dirty="0" smtClean="0"/>
              <a:t>Level Size -&gt;</a:t>
            </a:r>
            <a:endParaRPr lang="en-CA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0156"/>
      </p:ext>
    </p:extLst>
  </p:cSld>
  <p:clrMapOvr>
    <a:masterClrMapping/>
  </p:clrMapOvr>
  <p:transition spd="slow" advTm="2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Small Scale Presses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2880320" cy="38164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Easy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Minimal shipping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Not currently available through Canadian retailers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6000">
        <p14:vortex dir="r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Larger Scale Equipment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2120" y="2852936"/>
            <a:ext cx="3168352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Available through Canadian distributors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Capacity means there is potential for oil extraction to be sole income source (entrepreneurs)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9" y="1916832"/>
            <a:ext cx="45896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8000">
        <p14:ripple/>
      </p:transition>
    </mc:Choice>
    <mc:Fallback xmlns="">
      <p:transition spd="slow"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5983</TotalTime>
  <Words>358</Words>
  <Application>Microsoft Office PowerPoint</Application>
  <PresentationFormat>On-screen Show (4:3)</PresentationFormat>
  <Paragraphs>88</Paragraphs>
  <Slides>12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Neem-Seed Processing Equipment for Nepalese Farmers and Rural Entrepreneurs</vt:lpstr>
      <vt:lpstr>Neem Processing Tools</vt:lpstr>
      <vt:lpstr>Mission:</vt:lpstr>
      <vt:lpstr>Target Nation:</vt:lpstr>
      <vt:lpstr>Nepal</vt:lpstr>
      <vt:lpstr>Neem</vt:lpstr>
      <vt:lpstr>Oilseed Presses</vt:lpstr>
      <vt:lpstr>Small Scale Presses</vt:lpstr>
      <vt:lpstr>Larger Scale Equipment</vt:lpstr>
      <vt:lpstr>Manufacturers and Retailers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bmetzger16</dc:creator>
  <cp:lastModifiedBy>bmetzger16</cp:lastModifiedBy>
  <cp:revision>42</cp:revision>
  <dcterms:created xsi:type="dcterms:W3CDTF">2014-10-27T22:44:37Z</dcterms:created>
  <dcterms:modified xsi:type="dcterms:W3CDTF">2014-11-03T01:10:49Z</dcterms:modified>
</cp:coreProperties>
</file>