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7" r:id="rId3"/>
    <p:sldId id="258" r:id="rId4"/>
    <p:sldId id="263" r:id="rId5"/>
    <p:sldId id="259" r:id="rId6"/>
    <p:sldId id="260" r:id="rId7"/>
    <p:sldId id="262" r:id="rId8"/>
    <p:sldId id="261"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229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846B37-737C-554F-9D67-FD89AE68AB86}" type="doc">
      <dgm:prSet loTypeId="urn:microsoft.com/office/officeart/2005/8/layout/radial4" loCatId="" qsTypeId="urn:microsoft.com/office/officeart/2005/8/quickstyle/3D1" qsCatId="3D" csTypeId="urn:microsoft.com/office/officeart/2005/8/colors/colorful1" csCatId="colorful" phldr="1"/>
      <dgm:spPr/>
      <dgm:t>
        <a:bodyPr/>
        <a:lstStyle/>
        <a:p>
          <a:endParaRPr lang="en-US"/>
        </a:p>
      </dgm:t>
    </dgm:pt>
    <dgm:pt modelId="{6896D91E-E070-0042-B957-3002B4F9FE56}">
      <dgm:prSet phldrT="[Text]"/>
      <dgm:spPr/>
      <dgm:t>
        <a:bodyPr/>
        <a:lstStyle/>
        <a:p>
          <a:r>
            <a:rPr lang="en-US" dirty="0" smtClean="0"/>
            <a:t>Wheat</a:t>
          </a:r>
          <a:endParaRPr lang="en-US" dirty="0"/>
        </a:p>
      </dgm:t>
    </dgm:pt>
    <dgm:pt modelId="{1A67F745-19C4-0A47-B991-FB968AFB9A48}" type="parTrans" cxnId="{B270D14E-5FC6-2B41-8F09-59826BFB6023}">
      <dgm:prSet/>
      <dgm:spPr/>
      <dgm:t>
        <a:bodyPr/>
        <a:lstStyle/>
        <a:p>
          <a:endParaRPr lang="en-US"/>
        </a:p>
      </dgm:t>
    </dgm:pt>
    <dgm:pt modelId="{44DA0567-51E1-4444-9355-1A73995BE789}" type="sibTrans" cxnId="{B270D14E-5FC6-2B41-8F09-59826BFB6023}">
      <dgm:prSet/>
      <dgm:spPr/>
      <dgm:t>
        <a:bodyPr/>
        <a:lstStyle/>
        <a:p>
          <a:endParaRPr lang="en-US"/>
        </a:p>
      </dgm:t>
    </dgm:pt>
    <dgm:pt modelId="{68E5B9D4-54C4-4B4C-94B1-48C3EA2B2217}">
      <dgm:prSet phldrT="[Text]"/>
      <dgm:spPr/>
      <dgm:t>
        <a:bodyPr/>
        <a:lstStyle/>
        <a:p>
          <a:r>
            <a:rPr lang="en-US" dirty="0" smtClean="0"/>
            <a:t>Company</a:t>
          </a:r>
          <a:endParaRPr lang="en-US" dirty="0"/>
        </a:p>
      </dgm:t>
    </dgm:pt>
    <dgm:pt modelId="{1928843E-6501-1A4E-9F95-0535A90150FC}" type="parTrans" cxnId="{685515B7-0A18-8C43-A87E-A84B1EAE8A2D}">
      <dgm:prSet/>
      <dgm:spPr/>
      <dgm:t>
        <a:bodyPr/>
        <a:lstStyle/>
        <a:p>
          <a:endParaRPr lang="en-US"/>
        </a:p>
      </dgm:t>
    </dgm:pt>
    <dgm:pt modelId="{B145B489-C0A6-4346-8294-0F49426A9846}" type="sibTrans" cxnId="{685515B7-0A18-8C43-A87E-A84B1EAE8A2D}">
      <dgm:prSet/>
      <dgm:spPr/>
      <dgm:t>
        <a:bodyPr/>
        <a:lstStyle/>
        <a:p>
          <a:endParaRPr lang="en-US"/>
        </a:p>
      </dgm:t>
    </dgm:pt>
    <dgm:pt modelId="{743DF21F-9B21-564E-BDED-BC58AF7C1317}">
      <dgm:prSet phldrT="[Text]"/>
      <dgm:spPr/>
      <dgm:t>
        <a:bodyPr/>
        <a:lstStyle/>
        <a:p>
          <a:r>
            <a:rPr lang="en-US" dirty="0" smtClean="0"/>
            <a:t>Varieties</a:t>
          </a:r>
          <a:endParaRPr lang="en-US" dirty="0"/>
        </a:p>
      </dgm:t>
    </dgm:pt>
    <dgm:pt modelId="{3117FAC6-105B-0A4D-8B27-195DF54C0D64}" type="parTrans" cxnId="{CEC1AA96-AE14-BB49-A4B3-FF6F5799CB6C}">
      <dgm:prSet/>
      <dgm:spPr/>
      <dgm:t>
        <a:bodyPr/>
        <a:lstStyle/>
        <a:p>
          <a:endParaRPr lang="en-US"/>
        </a:p>
      </dgm:t>
    </dgm:pt>
    <dgm:pt modelId="{6115ADC6-58CA-E14C-B295-0C923E970CCF}" type="sibTrans" cxnId="{CEC1AA96-AE14-BB49-A4B3-FF6F5799CB6C}">
      <dgm:prSet/>
      <dgm:spPr/>
      <dgm:t>
        <a:bodyPr/>
        <a:lstStyle/>
        <a:p>
          <a:endParaRPr lang="en-US"/>
        </a:p>
      </dgm:t>
    </dgm:pt>
    <dgm:pt modelId="{B39DFD5F-A48C-BC40-AD2D-64B33D865FF0}">
      <dgm:prSet phldrT="[Text]"/>
      <dgm:spPr/>
      <dgm:t>
        <a:bodyPr/>
        <a:lstStyle/>
        <a:p>
          <a:r>
            <a:rPr lang="en-US" dirty="0" smtClean="0"/>
            <a:t>Products</a:t>
          </a:r>
          <a:endParaRPr lang="en-US" dirty="0"/>
        </a:p>
      </dgm:t>
    </dgm:pt>
    <dgm:pt modelId="{3C322151-C78F-D04F-A467-ACB6D3F7C35A}" type="parTrans" cxnId="{CECE0099-E481-6E4A-AEA2-53D08F41B30C}">
      <dgm:prSet/>
      <dgm:spPr/>
      <dgm:t>
        <a:bodyPr/>
        <a:lstStyle/>
        <a:p>
          <a:endParaRPr lang="en-US"/>
        </a:p>
      </dgm:t>
    </dgm:pt>
    <dgm:pt modelId="{06C6419B-10A9-8A4E-9270-E5E20E7843E1}" type="sibTrans" cxnId="{CECE0099-E481-6E4A-AEA2-53D08F41B30C}">
      <dgm:prSet/>
      <dgm:spPr/>
      <dgm:t>
        <a:bodyPr/>
        <a:lstStyle/>
        <a:p>
          <a:endParaRPr lang="en-US"/>
        </a:p>
      </dgm:t>
    </dgm:pt>
    <dgm:pt modelId="{CFB7422E-AE81-0448-8E8F-5EB787309017}">
      <dgm:prSet phldrT="[Text]"/>
      <dgm:spPr/>
      <dgm:t>
        <a:bodyPr/>
        <a:lstStyle/>
        <a:p>
          <a:r>
            <a:rPr lang="en-US" dirty="0" smtClean="0"/>
            <a:t>Advantages</a:t>
          </a:r>
          <a:endParaRPr lang="en-US" dirty="0"/>
        </a:p>
      </dgm:t>
    </dgm:pt>
    <dgm:pt modelId="{517880EE-EB08-FB4B-87A9-75D7D743C7DA}" type="parTrans" cxnId="{2E56AADD-63CC-824A-BC23-054C8CBDF823}">
      <dgm:prSet/>
      <dgm:spPr/>
      <dgm:t>
        <a:bodyPr/>
        <a:lstStyle/>
        <a:p>
          <a:endParaRPr lang="en-US"/>
        </a:p>
      </dgm:t>
    </dgm:pt>
    <dgm:pt modelId="{33F15D58-A9A3-2548-9119-9CF88B1B443F}" type="sibTrans" cxnId="{2E56AADD-63CC-824A-BC23-054C8CBDF823}">
      <dgm:prSet/>
      <dgm:spPr/>
      <dgm:t>
        <a:bodyPr/>
        <a:lstStyle/>
        <a:p>
          <a:endParaRPr lang="en-US"/>
        </a:p>
      </dgm:t>
    </dgm:pt>
    <dgm:pt modelId="{FF2B6169-9844-F14D-A738-B57E6317E0BE}" type="pres">
      <dgm:prSet presAssocID="{CF846B37-737C-554F-9D67-FD89AE68AB86}" presName="cycle" presStyleCnt="0">
        <dgm:presLayoutVars>
          <dgm:chMax val="1"/>
          <dgm:dir/>
          <dgm:animLvl val="ctr"/>
          <dgm:resizeHandles val="exact"/>
        </dgm:presLayoutVars>
      </dgm:prSet>
      <dgm:spPr/>
      <dgm:t>
        <a:bodyPr/>
        <a:lstStyle/>
        <a:p>
          <a:endParaRPr lang="en-US"/>
        </a:p>
      </dgm:t>
    </dgm:pt>
    <dgm:pt modelId="{E0FF5DFF-BDBF-744A-9192-B1B76CE17851}" type="pres">
      <dgm:prSet presAssocID="{6896D91E-E070-0042-B957-3002B4F9FE56}" presName="centerShape" presStyleLbl="node0" presStyleIdx="0" presStyleCnt="1"/>
      <dgm:spPr/>
      <dgm:t>
        <a:bodyPr/>
        <a:lstStyle/>
        <a:p>
          <a:endParaRPr lang="en-US"/>
        </a:p>
      </dgm:t>
    </dgm:pt>
    <dgm:pt modelId="{806D701A-3336-6840-AE1A-19A30C7A5770}" type="pres">
      <dgm:prSet presAssocID="{1928843E-6501-1A4E-9F95-0535A90150FC}" presName="parTrans" presStyleLbl="bgSibTrans2D1" presStyleIdx="0" presStyleCnt="4"/>
      <dgm:spPr/>
      <dgm:t>
        <a:bodyPr/>
        <a:lstStyle/>
        <a:p>
          <a:endParaRPr lang="en-US"/>
        </a:p>
      </dgm:t>
    </dgm:pt>
    <dgm:pt modelId="{DB85327F-0236-BD4F-83D8-2351E3669CF9}" type="pres">
      <dgm:prSet presAssocID="{68E5B9D4-54C4-4B4C-94B1-48C3EA2B2217}" presName="node" presStyleLbl="node1" presStyleIdx="0" presStyleCnt="4">
        <dgm:presLayoutVars>
          <dgm:bulletEnabled val="1"/>
        </dgm:presLayoutVars>
      </dgm:prSet>
      <dgm:spPr/>
      <dgm:t>
        <a:bodyPr/>
        <a:lstStyle/>
        <a:p>
          <a:endParaRPr lang="en-US"/>
        </a:p>
      </dgm:t>
    </dgm:pt>
    <dgm:pt modelId="{843FCD7C-4B7F-B54F-A7D9-DF4EAA15EA5D}" type="pres">
      <dgm:prSet presAssocID="{3117FAC6-105B-0A4D-8B27-195DF54C0D64}" presName="parTrans" presStyleLbl="bgSibTrans2D1" presStyleIdx="1" presStyleCnt="4"/>
      <dgm:spPr/>
      <dgm:t>
        <a:bodyPr/>
        <a:lstStyle/>
        <a:p>
          <a:endParaRPr lang="en-US"/>
        </a:p>
      </dgm:t>
    </dgm:pt>
    <dgm:pt modelId="{324DC735-AA7B-6747-AD5D-26AA0A81FCBD}" type="pres">
      <dgm:prSet presAssocID="{743DF21F-9B21-564E-BDED-BC58AF7C1317}" presName="node" presStyleLbl="node1" presStyleIdx="1" presStyleCnt="4">
        <dgm:presLayoutVars>
          <dgm:bulletEnabled val="1"/>
        </dgm:presLayoutVars>
      </dgm:prSet>
      <dgm:spPr/>
      <dgm:t>
        <a:bodyPr/>
        <a:lstStyle/>
        <a:p>
          <a:endParaRPr lang="en-US"/>
        </a:p>
      </dgm:t>
    </dgm:pt>
    <dgm:pt modelId="{EC07C6DC-344F-2F46-B5E8-72FB44471777}" type="pres">
      <dgm:prSet presAssocID="{3C322151-C78F-D04F-A467-ACB6D3F7C35A}" presName="parTrans" presStyleLbl="bgSibTrans2D1" presStyleIdx="2" presStyleCnt="4"/>
      <dgm:spPr/>
      <dgm:t>
        <a:bodyPr/>
        <a:lstStyle/>
        <a:p>
          <a:endParaRPr lang="en-US"/>
        </a:p>
      </dgm:t>
    </dgm:pt>
    <dgm:pt modelId="{F7C4B2FC-D4C0-AA44-9C8F-2EFC4DEDDFEB}" type="pres">
      <dgm:prSet presAssocID="{B39DFD5F-A48C-BC40-AD2D-64B33D865FF0}" presName="node" presStyleLbl="node1" presStyleIdx="2" presStyleCnt="4">
        <dgm:presLayoutVars>
          <dgm:bulletEnabled val="1"/>
        </dgm:presLayoutVars>
      </dgm:prSet>
      <dgm:spPr/>
      <dgm:t>
        <a:bodyPr/>
        <a:lstStyle/>
        <a:p>
          <a:endParaRPr lang="en-US"/>
        </a:p>
      </dgm:t>
    </dgm:pt>
    <dgm:pt modelId="{CD41D562-5B8D-3742-9B7C-613537204301}" type="pres">
      <dgm:prSet presAssocID="{517880EE-EB08-FB4B-87A9-75D7D743C7DA}" presName="parTrans" presStyleLbl="bgSibTrans2D1" presStyleIdx="3" presStyleCnt="4"/>
      <dgm:spPr/>
      <dgm:t>
        <a:bodyPr/>
        <a:lstStyle/>
        <a:p>
          <a:endParaRPr lang="en-US"/>
        </a:p>
      </dgm:t>
    </dgm:pt>
    <dgm:pt modelId="{25031FF5-388E-7A40-A072-65D60235A18A}" type="pres">
      <dgm:prSet presAssocID="{CFB7422E-AE81-0448-8E8F-5EB787309017}" presName="node" presStyleLbl="node1" presStyleIdx="3" presStyleCnt="4">
        <dgm:presLayoutVars>
          <dgm:bulletEnabled val="1"/>
        </dgm:presLayoutVars>
      </dgm:prSet>
      <dgm:spPr/>
      <dgm:t>
        <a:bodyPr/>
        <a:lstStyle/>
        <a:p>
          <a:endParaRPr lang="en-US"/>
        </a:p>
      </dgm:t>
    </dgm:pt>
  </dgm:ptLst>
  <dgm:cxnLst>
    <dgm:cxn modelId="{CEC1AA96-AE14-BB49-A4B3-FF6F5799CB6C}" srcId="{6896D91E-E070-0042-B957-3002B4F9FE56}" destId="{743DF21F-9B21-564E-BDED-BC58AF7C1317}" srcOrd="1" destOrd="0" parTransId="{3117FAC6-105B-0A4D-8B27-195DF54C0D64}" sibTransId="{6115ADC6-58CA-E14C-B295-0C923E970CCF}"/>
    <dgm:cxn modelId="{5F7C89A3-BA31-A74F-B27C-CF619DCB04CB}" type="presOf" srcId="{6896D91E-E070-0042-B957-3002B4F9FE56}" destId="{E0FF5DFF-BDBF-744A-9192-B1B76CE17851}" srcOrd="0" destOrd="0" presId="urn:microsoft.com/office/officeart/2005/8/layout/radial4"/>
    <dgm:cxn modelId="{7C68CAB1-71D8-6D48-8042-04AC8058ECD8}" type="presOf" srcId="{1928843E-6501-1A4E-9F95-0535A90150FC}" destId="{806D701A-3336-6840-AE1A-19A30C7A5770}" srcOrd="0" destOrd="0" presId="urn:microsoft.com/office/officeart/2005/8/layout/radial4"/>
    <dgm:cxn modelId="{951E5FF7-6DA4-584F-9B84-F6E2E28E68CB}" type="presOf" srcId="{CF846B37-737C-554F-9D67-FD89AE68AB86}" destId="{FF2B6169-9844-F14D-A738-B57E6317E0BE}" srcOrd="0" destOrd="0" presId="urn:microsoft.com/office/officeart/2005/8/layout/radial4"/>
    <dgm:cxn modelId="{B270D14E-5FC6-2B41-8F09-59826BFB6023}" srcId="{CF846B37-737C-554F-9D67-FD89AE68AB86}" destId="{6896D91E-E070-0042-B957-3002B4F9FE56}" srcOrd="0" destOrd="0" parTransId="{1A67F745-19C4-0A47-B991-FB968AFB9A48}" sibTransId="{44DA0567-51E1-4444-9355-1A73995BE789}"/>
    <dgm:cxn modelId="{CECE0099-E481-6E4A-AEA2-53D08F41B30C}" srcId="{6896D91E-E070-0042-B957-3002B4F9FE56}" destId="{B39DFD5F-A48C-BC40-AD2D-64B33D865FF0}" srcOrd="2" destOrd="0" parTransId="{3C322151-C78F-D04F-A467-ACB6D3F7C35A}" sibTransId="{06C6419B-10A9-8A4E-9270-E5E20E7843E1}"/>
    <dgm:cxn modelId="{1A95C81E-6962-154A-8BE6-048B8F40AA16}" type="presOf" srcId="{CFB7422E-AE81-0448-8E8F-5EB787309017}" destId="{25031FF5-388E-7A40-A072-65D60235A18A}" srcOrd="0" destOrd="0" presId="urn:microsoft.com/office/officeart/2005/8/layout/radial4"/>
    <dgm:cxn modelId="{9B328CB3-3E7E-2C4F-AA13-82A1E3A4BEC1}" type="presOf" srcId="{743DF21F-9B21-564E-BDED-BC58AF7C1317}" destId="{324DC735-AA7B-6747-AD5D-26AA0A81FCBD}" srcOrd="0" destOrd="0" presId="urn:microsoft.com/office/officeart/2005/8/layout/radial4"/>
    <dgm:cxn modelId="{291FB1C1-FF70-E74D-B690-5A3A52E2F8DA}" type="presOf" srcId="{B39DFD5F-A48C-BC40-AD2D-64B33D865FF0}" destId="{F7C4B2FC-D4C0-AA44-9C8F-2EFC4DEDDFEB}" srcOrd="0" destOrd="0" presId="urn:microsoft.com/office/officeart/2005/8/layout/radial4"/>
    <dgm:cxn modelId="{2E56AADD-63CC-824A-BC23-054C8CBDF823}" srcId="{6896D91E-E070-0042-B957-3002B4F9FE56}" destId="{CFB7422E-AE81-0448-8E8F-5EB787309017}" srcOrd="3" destOrd="0" parTransId="{517880EE-EB08-FB4B-87A9-75D7D743C7DA}" sibTransId="{33F15D58-A9A3-2548-9119-9CF88B1B443F}"/>
    <dgm:cxn modelId="{91DF982C-37A6-E348-B9CD-A1F02C86F184}" type="presOf" srcId="{3117FAC6-105B-0A4D-8B27-195DF54C0D64}" destId="{843FCD7C-4B7F-B54F-A7D9-DF4EAA15EA5D}" srcOrd="0" destOrd="0" presId="urn:microsoft.com/office/officeart/2005/8/layout/radial4"/>
    <dgm:cxn modelId="{F8FC9BF2-B198-4642-9494-4AE1F1DF38C5}" type="presOf" srcId="{68E5B9D4-54C4-4B4C-94B1-48C3EA2B2217}" destId="{DB85327F-0236-BD4F-83D8-2351E3669CF9}" srcOrd="0" destOrd="0" presId="urn:microsoft.com/office/officeart/2005/8/layout/radial4"/>
    <dgm:cxn modelId="{6BEC131C-B800-4246-B67C-BED0BF27E61C}" type="presOf" srcId="{3C322151-C78F-D04F-A467-ACB6D3F7C35A}" destId="{EC07C6DC-344F-2F46-B5E8-72FB44471777}" srcOrd="0" destOrd="0" presId="urn:microsoft.com/office/officeart/2005/8/layout/radial4"/>
    <dgm:cxn modelId="{685515B7-0A18-8C43-A87E-A84B1EAE8A2D}" srcId="{6896D91E-E070-0042-B957-3002B4F9FE56}" destId="{68E5B9D4-54C4-4B4C-94B1-48C3EA2B2217}" srcOrd="0" destOrd="0" parTransId="{1928843E-6501-1A4E-9F95-0535A90150FC}" sibTransId="{B145B489-C0A6-4346-8294-0F49426A9846}"/>
    <dgm:cxn modelId="{322A07C6-78F9-B645-98EA-2D57B5645650}" type="presOf" srcId="{517880EE-EB08-FB4B-87A9-75D7D743C7DA}" destId="{CD41D562-5B8D-3742-9B7C-613537204301}" srcOrd="0" destOrd="0" presId="urn:microsoft.com/office/officeart/2005/8/layout/radial4"/>
    <dgm:cxn modelId="{C0E2C5D5-CD94-2642-B318-A13E07317977}" type="presParOf" srcId="{FF2B6169-9844-F14D-A738-B57E6317E0BE}" destId="{E0FF5DFF-BDBF-744A-9192-B1B76CE17851}" srcOrd="0" destOrd="0" presId="urn:microsoft.com/office/officeart/2005/8/layout/radial4"/>
    <dgm:cxn modelId="{A8248DBA-6D96-E942-9F0A-DB4BE9EFCD37}" type="presParOf" srcId="{FF2B6169-9844-F14D-A738-B57E6317E0BE}" destId="{806D701A-3336-6840-AE1A-19A30C7A5770}" srcOrd="1" destOrd="0" presId="urn:microsoft.com/office/officeart/2005/8/layout/radial4"/>
    <dgm:cxn modelId="{CB56A921-66BE-AD46-B81C-F000BA256C28}" type="presParOf" srcId="{FF2B6169-9844-F14D-A738-B57E6317E0BE}" destId="{DB85327F-0236-BD4F-83D8-2351E3669CF9}" srcOrd="2" destOrd="0" presId="urn:microsoft.com/office/officeart/2005/8/layout/radial4"/>
    <dgm:cxn modelId="{EABEC882-35FE-0749-9982-79D4EEE12A55}" type="presParOf" srcId="{FF2B6169-9844-F14D-A738-B57E6317E0BE}" destId="{843FCD7C-4B7F-B54F-A7D9-DF4EAA15EA5D}" srcOrd="3" destOrd="0" presId="urn:microsoft.com/office/officeart/2005/8/layout/radial4"/>
    <dgm:cxn modelId="{0C289BF0-140C-1D4C-9910-03A19878364C}" type="presParOf" srcId="{FF2B6169-9844-F14D-A738-B57E6317E0BE}" destId="{324DC735-AA7B-6747-AD5D-26AA0A81FCBD}" srcOrd="4" destOrd="0" presId="urn:microsoft.com/office/officeart/2005/8/layout/radial4"/>
    <dgm:cxn modelId="{1924AD16-6DA6-AA44-88B5-D504C3933D4D}" type="presParOf" srcId="{FF2B6169-9844-F14D-A738-B57E6317E0BE}" destId="{EC07C6DC-344F-2F46-B5E8-72FB44471777}" srcOrd="5" destOrd="0" presId="urn:microsoft.com/office/officeart/2005/8/layout/radial4"/>
    <dgm:cxn modelId="{3E9E2526-984B-E342-A1BA-AC0EAD90A642}" type="presParOf" srcId="{FF2B6169-9844-F14D-A738-B57E6317E0BE}" destId="{F7C4B2FC-D4C0-AA44-9C8F-2EFC4DEDDFEB}" srcOrd="6" destOrd="0" presId="urn:microsoft.com/office/officeart/2005/8/layout/radial4"/>
    <dgm:cxn modelId="{35772BE4-6E2B-264E-94E4-FC970EA0C096}" type="presParOf" srcId="{FF2B6169-9844-F14D-A738-B57E6317E0BE}" destId="{CD41D562-5B8D-3742-9B7C-613537204301}" srcOrd="7" destOrd="0" presId="urn:microsoft.com/office/officeart/2005/8/layout/radial4"/>
    <dgm:cxn modelId="{DA6EB91A-359C-9048-A320-899C4EFCC216}" type="presParOf" srcId="{FF2B6169-9844-F14D-A738-B57E6317E0BE}" destId="{25031FF5-388E-7A40-A072-65D60235A18A}"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84C27E-0A50-F34F-AE90-7A9DA4BD899B}" type="doc">
      <dgm:prSet loTypeId="urn:microsoft.com/office/officeart/2008/layout/RadialCluster" loCatId="" qsTypeId="urn:microsoft.com/office/officeart/2005/8/quickstyle/3D1" qsCatId="3D" csTypeId="urn:microsoft.com/office/officeart/2005/8/colors/colorful2" csCatId="colorful" phldr="1"/>
      <dgm:spPr/>
      <dgm:t>
        <a:bodyPr/>
        <a:lstStyle/>
        <a:p>
          <a:endParaRPr lang="en-US"/>
        </a:p>
      </dgm:t>
    </dgm:pt>
    <dgm:pt modelId="{74A0DFB3-112B-2B4A-879B-AEE88931AD8A}">
      <dgm:prSet phldrT="[Text]"/>
      <dgm:spPr/>
      <dgm:t>
        <a:bodyPr/>
        <a:lstStyle/>
        <a:p>
          <a:r>
            <a:rPr lang="en-US" dirty="0" smtClean="0">
              <a:solidFill>
                <a:schemeClr val="tx1"/>
              </a:solidFill>
            </a:rPr>
            <a:t>C&amp;M SEEDS</a:t>
          </a:r>
          <a:endParaRPr lang="en-US" dirty="0">
            <a:solidFill>
              <a:schemeClr val="tx1"/>
            </a:solidFill>
          </a:endParaRPr>
        </a:p>
      </dgm:t>
    </dgm:pt>
    <dgm:pt modelId="{B7833540-FE84-5E4D-BA5F-DA8521C4C39A}" type="parTrans" cxnId="{5FE77866-7637-0E46-A280-78796230B422}">
      <dgm:prSet/>
      <dgm:spPr/>
      <dgm:t>
        <a:bodyPr/>
        <a:lstStyle/>
        <a:p>
          <a:endParaRPr lang="en-US"/>
        </a:p>
      </dgm:t>
    </dgm:pt>
    <dgm:pt modelId="{7F125427-6A1D-A941-8AFB-F2B6C57248B8}" type="sibTrans" cxnId="{5FE77866-7637-0E46-A280-78796230B422}">
      <dgm:prSet/>
      <dgm:spPr/>
      <dgm:t>
        <a:bodyPr/>
        <a:lstStyle/>
        <a:p>
          <a:endParaRPr lang="en-US"/>
        </a:p>
      </dgm:t>
    </dgm:pt>
    <dgm:pt modelId="{4A2A37E0-E5C3-834D-A6A7-FB6EDE1A11D5}">
      <dgm:prSet phldrT="[Text]"/>
      <dgm:spPr/>
      <dgm:t>
        <a:bodyPr/>
        <a:lstStyle/>
        <a:p>
          <a:r>
            <a:rPr lang="en-US" dirty="0" smtClean="0">
              <a:solidFill>
                <a:srgbClr val="000000"/>
              </a:solidFill>
            </a:rPr>
            <a:t>History</a:t>
          </a:r>
          <a:endParaRPr lang="en-US" dirty="0">
            <a:solidFill>
              <a:srgbClr val="000000"/>
            </a:solidFill>
          </a:endParaRPr>
        </a:p>
      </dgm:t>
    </dgm:pt>
    <dgm:pt modelId="{F9322FFE-3ECB-A149-8B2B-0E004CD5F768}" type="parTrans" cxnId="{C9F552B3-8E33-BE4B-8C41-78229FF15CF5}">
      <dgm:prSet/>
      <dgm:spPr/>
      <dgm:t>
        <a:bodyPr/>
        <a:lstStyle/>
        <a:p>
          <a:endParaRPr lang="en-US"/>
        </a:p>
      </dgm:t>
    </dgm:pt>
    <dgm:pt modelId="{1AF771B4-DB10-D64D-A4B2-26C7C209542B}" type="sibTrans" cxnId="{C9F552B3-8E33-BE4B-8C41-78229FF15CF5}">
      <dgm:prSet/>
      <dgm:spPr/>
      <dgm:t>
        <a:bodyPr/>
        <a:lstStyle/>
        <a:p>
          <a:endParaRPr lang="en-US"/>
        </a:p>
      </dgm:t>
    </dgm:pt>
    <dgm:pt modelId="{B11BC7DF-6BDF-154A-AF96-96DA3CCEC783}">
      <dgm:prSet phldrT="[Text]"/>
      <dgm:spPr/>
      <dgm:t>
        <a:bodyPr/>
        <a:lstStyle/>
        <a:p>
          <a:r>
            <a:rPr lang="en-US" dirty="0" smtClean="0">
              <a:solidFill>
                <a:srgbClr val="000000"/>
              </a:solidFill>
            </a:rPr>
            <a:t>Location</a:t>
          </a:r>
          <a:endParaRPr lang="en-US" dirty="0">
            <a:solidFill>
              <a:srgbClr val="000000"/>
            </a:solidFill>
          </a:endParaRPr>
        </a:p>
      </dgm:t>
    </dgm:pt>
    <dgm:pt modelId="{E03B70DF-1FFA-B44C-AD69-B911C26D2BB6}" type="parTrans" cxnId="{40260E8D-FF5E-F940-AE6D-3E5C024FE06F}">
      <dgm:prSet/>
      <dgm:spPr/>
      <dgm:t>
        <a:bodyPr/>
        <a:lstStyle/>
        <a:p>
          <a:endParaRPr lang="en-US"/>
        </a:p>
      </dgm:t>
    </dgm:pt>
    <dgm:pt modelId="{5FDA8EC3-4282-BB4D-8A4A-E88CC920AD9C}" type="sibTrans" cxnId="{40260E8D-FF5E-F940-AE6D-3E5C024FE06F}">
      <dgm:prSet/>
      <dgm:spPr/>
      <dgm:t>
        <a:bodyPr/>
        <a:lstStyle/>
        <a:p>
          <a:endParaRPr lang="en-US"/>
        </a:p>
      </dgm:t>
    </dgm:pt>
    <dgm:pt modelId="{A9FD64CD-B133-E148-9471-1BC38E6ACCFD}">
      <dgm:prSet phldrT="[Text]"/>
      <dgm:spPr/>
      <dgm:t>
        <a:bodyPr/>
        <a:lstStyle/>
        <a:p>
          <a:r>
            <a:rPr lang="en-US" dirty="0" smtClean="0">
              <a:solidFill>
                <a:srgbClr val="000000"/>
              </a:solidFill>
            </a:rPr>
            <a:t>Mission</a:t>
          </a:r>
          <a:endParaRPr lang="en-US" dirty="0">
            <a:solidFill>
              <a:srgbClr val="000000"/>
            </a:solidFill>
          </a:endParaRPr>
        </a:p>
      </dgm:t>
    </dgm:pt>
    <dgm:pt modelId="{018672E4-C67E-2048-9631-080143193F0F}" type="parTrans" cxnId="{E1523D8F-63C2-AD43-A358-481768C9F0CD}">
      <dgm:prSet/>
      <dgm:spPr/>
      <dgm:t>
        <a:bodyPr/>
        <a:lstStyle/>
        <a:p>
          <a:endParaRPr lang="en-US"/>
        </a:p>
      </dgm:t>
    </dgm:pt>
    <dgm:pt modelId="{31E1E6FE-8A43-9C43-A24C-4BDDE70AD94D}" type="sibTrans" cxnId="{E1523D8F-63C2-AD43-A358-481768C9F0CD}">
      <dgm:prSet/>
      <dgm:spPr/>
      <dgm:t>
        <a:bodyPr/>
        <a:lstStyle/>
        <a:p>
          <a:endParaRPr lang="en-US"/>
        </a:p>
      </dgm:t>
    </dgm:pt>
    <dgm:pt modelId="{965D237B-4101-7F44-8338-020DD497F052}" type="pres">
      <dgm:prSet presAssocID="{F784C27E-0A50-F34F-AE90-7A9DA4BD899B}" presName="Name0" presStyleCnt="0">
        <dgm:presLayoutVars>
          <dgm:chMax val="1"/>
          <dgm:chPref val="1"/>
          <dgm:dir/>
          <dgm:animOne val="branch"/>
          <dgm:animLvl val="lvl"/>
        </dgm:presLayoutVars>
      </dgm:prSet>
      <dgm:spPr/>
      <dgm:t>
        <a:bodyPr/>
        <a:lstStyle/>
        <a:p>
          <a:endParaRPr lang="en-US"/>
        </a:p>
      </dgm:t>
    </dgm:pt>
    <dgm:pt modelId="{D8C6DC90-3067-0D42-B678-1153172AE937}" type="pres">
      <dgm:prSet presAssocID="{74A0DFB3-112B-2B4A-879B-AEE88931AD8A}" presName="textCenter" presStyleLbl="node1" presStyleIdx="0" presStyleCnt="4" custLinFactNeighborX="-48646" custLinFactNeighborY="-2790"/>
      <dgm:spPr/>
      <dgm:t>
        <a:bodyPr/>
        <a:lstStyle/>
        <a:p>
          <a:endParaRPr lang="en-US"/>
        </a:p>
      </dgm:t>
    </dgm:pt>
    <dgm:pt modelId="{BED3E06D-42F3-DA47-AE7C-9DDADF5FE5A2}" type="pres">
      <dgm:prSet presAssocID="{74A0DFB3-112B-2B4A-879B-AEE88931AD8A}" presName="cycle_1" presStyleCnt="0"/>
      <dgm:spPr/>
    </dgm:pt>
    <dgm:pt modelId="{641F4FD2-DF67-CC41-8E71-ADEB95D29DB9}" type="pres">
      <dgm:prSet presAssocID="{4A2A37E0-E5C3-834D-A6A7-FB6EDE1A11D5}" presName="childCenter1" presStyleLbl="node1" presStyleIdx="1" presStyleCnt="4" custLinFactNeighborX="-4121"/>
      <dgm:spPr/>
      <dgm:t>
        <a:bodyPr/>
        <a:lstStyle/>
        <a:p>
          <a:endParaRPr lang="en-US"/>
        </a:p>
      </dgm:t>
    </dgm:pt>
    <dgm:pt modelId="{48747162-226D-C943-90DD-D8721A652E2A}" type="pres">
      <dgm:prSet presAssocID="{E03B70DF-1FFA-B44C-AD69-B911C26D2BB6}" presName="Name141" presStyleLbl="parChTrans1D3" presStyleIdx="0" presStyleCnt="2"/>
      <dgm:spPr/>
      <dgm:t>
        <a:bodyPr/>
        <a:lstStyle/>
        <a:p>
          <a:endParaRPr lang="en-US"/>
        </a:p>
      </dgm:t>
    </dgm:pt>
    <dgm:pt modelId="{CED3C1FE-358D-9142-AB1E-004F6956FC59}" type="pres">
      <dgm:prSet presAssocID="{B11BC7DF-6BDF-154A-AF96-96DA3CCEC783}" presName="text1" presStyleLbl="node1" presStyleIdx="2" presStyleCnt="4" custRadScaleRad="108696" custRadScaleInc="4199">
        <dgm:presLayoutVars>
          <dgm:bulletEnabled val="1"/>
        </dgm:presLayoutVars>
      </dgm:prSet>
      <dgm:spPr/>
      <dgm:t>
        <a:bodyPr/>
        <a:lstStyle/>
        <a:p>
          <a:endParaRPr lang="en-US"/>
        </a:p>
      </dgm:t>
    </dgm:pt>
    <dgm:pt modelId="{3AAB0163-7A06-7D43-B6BD-3FFFE83D4BF2}" type="pres">
      <dgm:prSet presAssocID="{018672E4-C67E-2048-9631-080143193F0F}" presName="Name141" presStyleLbl="parChTrans1D3" presStyleIdx="1" presStyleCnt="2"/>
      <dgm:spPr/>
      <dgm:t>
        <a:bodyPr/>
        <a:lstStyle/>
        <a:p>
          <a:endParaRPr lang="en-US"/>
        </a:p>
      </dgm:t>
    </dgm:pt>
    <dgm:pt modelId="{0F721E2E-07A9-CD48-BDCC-18103DD7D741}" type="pres">
      <dgm:prSet presAssocID="{A9FD64CD-B133-E148-9471-1BC38E6ACCFD}" presName="text1" presStyleLbl="node1" presStyleIdx="3" presStyleCnt="4" custRadScaleRad="104584" custRadScaleInc="-7136">
        <dgm:presLayoutVars>
          <dgm:bulletEnabled val="1"/>
        </dgm:presLayoutVars>
      </dgm:prSet>
      <dgm:spPr/>
      <dgm:t>
        <a:bodyPr/>
        <a:lstStyle/>
        <a:p>
          <a:endParaRPr lang="en-US"/>
        </a:p>
      </dgm:t>
    </dgm:pt>
    <dgm:pt modelId="{C6ACDDC3-B217-1444-BF8D-C872233FF43E}" type="pres">
      <dgm:prSet presAssocID="{F9322FFE-3ECB-A149-8B2B-0E004CD5F768}" presName="Name144" presStyleLbl="parChTrans1D2" presStyleIdx="0" presStyleCnt="1"/>
      <dgm:spPr/>
      <dgm:t>
        <a:bodyPr/>
        <a:lstStyle/>
        <a:p>
          <a:endParaRPr lang="en-US"/>
        </a:p>
      </dgm:t>
    </dgm:pt>
  </dgm:ptLst>
  <dgm:cxnLst>
    <dgm:cxn modelId="{0F2D04FE-8C49-6041-B434-C12DE54AC5A9}" type="presOf" srcId="{018672E4-C67E-2048-9631-080143193F0F}" destId="{3AAB0163-7A06-7D43-B6BD-3FFFE83D4BF2}" srcOrd="0" destOrd="0" presId="urn:microsoft.com/office/officeart/2008/layout/RadialCluster"/>
    <dgm:cxn modelId="{E1523D8F-63C2-AD43-A358-481768C9F0CD}" srcId="{4A2A37E0-E5C3-834D-A6A7-FB6EDE1A11D5}" destId="{A9FD64CD-B133-E148-9471-1BC38E6ACCFD}" srcOrd="1" destOrd="0" parTransId="{018672E4-C67E-2048-9631-080143193F0F}" sibTransId="{31E1E6FE-8A43-9C43-A24C-4BDDE70AD94D}"/>
    <dgm:cxn modelId="{40260E8D-FF5E-F940-AE6D-3E5C024FE06F}" srcId="{4A2A37E0-E5C3-834D-A6A7-FB6EDE1A11D5}" destId="{B11BC7DF-6BDF-154A-AF96-96DA3CCEC783}" srcOrd="0" destOrd="0" parTransId="{E03B70DF-1FFA-B44C-AD69-B911C26D2BB6}" sibTransId="{5FDA8EC3-4282-BB4D-8A4A-E88CC920AD9C}"/>
    <dgm:cxn modelId="{85EA33FA-E5AE-CD49-9A49-D37038034288}" type="presOf" srcId="{4A2A37E0-E5C3-834D-A6A7-FB6EDE1A11D5}" destId="{641F4FD2-DF67-CC41-8E71-ADEB95D29DB9}" srcOrd="0" destOrd="0" presId="urn:microsoft.com/office/officeart/2008/layout/RadialCluster"/>
    <dgm:cxn modelId="{82562510-649D-554D-8766-FBDE76D8FAE0}" type="presOf" srcId="{B11BC7DF-6BDF-154A-AF96-96DA3CCEC783}" destId="{CED3C1FE-358D-9142-AB1E-004F6956FC59}" srcOrd="0" destOrd="0" presId="urn:microsoft.com/office/officeart/2008/layout/RadialCluster"/>
    <dgm:cxn modelId="{2767C410-2F55-1448-B1AB-9A94786847AA}" type="presOf" srcId="{A9FD64CD-B133-E148-9471-1BC38E6ACCFD}" destId="{0F721E2E-07A9-CD48-BDCC-18103DD7D741}" srcOrd="0" destOrd="0" presId="urn:microsoft.com/office/officeart/2008/layout/RadialCluster"/>
    <dgm:cxn modelId="{5FE77866-7637-0E46-A280-78796230B422}" srcId="{F784C27E-0A50-F34F-AE90-7A9DA4BD899B}" destId="{74A0DFB3-112B-2B4A-879B-AEE88931AD8A}" srcOrd="0" destOrd="0" parTransId="{B7833540-FE84-5E4D-BA5F-DA8521C4C39A}" sibTransId="{7F125427-6A1D-A941-8AFB-F2B6C57248B8}"/>
    <dgm:cxn modelId="{ACFADCF5-112D-E64E-BD3E-683B78957E8A}" type="presOf" srcId="{F9322FFE-3ECB-A149-8B2B-0E004CD5F768}" destId="{C6ACDDC3-B217-1444-BF8D-C872233FF43E}" srcOrd="0" destOrd="0" presId="urn:microsoft.com/office/officeart/2008/layout/RadialCluster"/>
    <dgm:cxn modelId="{C9F552B3-8E33-BE4B-8C41-78229FF15CF5}" srcId="{74A0DFB3-112B-2B4A-879B-AEE88931AD8A}" destId="{4A2A37E0-E5C3-834D-A6A7-FB6EDE1A11D5}" srcOrd="0" destOrd="0" parTransId="{F9322FFE-3ECB-A149-8B2B-0E004CD5F768}" sibTransId="{1AF771B4-DB10-D64D-A4B2-26C7C209542B}"/>
    <dgm:cxn modelId="{50B87603-80D5-8146-AB4C-A365148CDF77}" type="presOf" srcId="{F784C27E-0A50-F34F-AE90-7A9DA4BD899B}" destId="{965D237B-4101-7F44-8338-020DD497F052}" srcOrd="0" destOrd="0" presId="urn:microsoft.com/office/officeart/2008/layout/RadialCluster"/>
    <dgm:cxn modelId="{771B1A1C-C02A-994F-809E-B10A4D036F48}" type="presOf" srcId="{74A0DFB3-112B-2B4A-879B-AEE88931AD8A}" destId="{D8C6DC90-3067-0D42-B678-1153172AE937}" srcOrd="0" destOrd="0" presId="urn:microsoft.com/office/officeart/2008/layout/RadialCluster"/>
    <dgm:cxn modelId="{7498023B-1CBC-694D-B261-070CA702DB91}" type="presOf" srcId="{E03B70DF-1FFA-B44C-AD69-B911C26D2BB6}" destId="{48747162-226D-C943-90DD-D8721A652E2A}" srcOrd="0" destOrd="0" presId="urn:microsoft.com/office/officeart/2008/layout/RadialCluster"/>
    <dgm:cxn modelId="{4DDA97BB-85BD-9F47-BCCE-6A9B8EB1C478}" type="presParOf" srcId="{965D237B-4101-7F44-8338-020DD497F052}" destId="{D8C6DC90-3067-0D42-B678-1153172AE937}" srcOrd="0" destOrd="0" presId="urn:microsoft.com/office/officeart/2008/layout/RadialCluster"/>
    <dgm:cxn modelId="{681FB329-9513-5A45-A98B-CAB5E83D36A2}" type="presParOf" srcId="{965D237B-4101-7F44-8338-020DD497F052}" destId="{BED3E06D-42F3-DA47-AE7C-9DDADF5FE5A2}" srcOrd="1" destOrd="0" presId="urn:microsoft.com/office/officeart/2008/layout/RadialCluster"/>
    <dgm:cxn modelId="{6F8EDE93-F980-5C47-BA50-8F5BB74A68CD}" type="presParOf" srcId="{BED3E06D-42F3-DA47-AE7C-9DDADF5FE5A2}" destId="{641F4FD2-DF67-CC41-8E71-ADEB95D29DB9}" srcOrd="0" destOrd="0" presId="urn:microsoft.com/office/officeart/2008/layout/RadialCluster"/>
    <dgm:cxn modelId="{A6EFA461-9DF4-C94A-9C1A-A3EB8224952C}" type="presParOf" srcId="{BED3E06D-42F3-DA47-AE7C-9DDADF5FE5A2}" destId="{48747162-226D-C943-90DD-D8721A652E2A}" srcOrd="1" destOrd="0" presId="urn:microsoft.com/office/officeart/2008/layout/RadialCluster"/>
    <dgm:cxn modelId="{93EA7F61-2BA2-DC4D-AF5C-1158483CD6EB}" type="presParOf" srcId="{BED3E06D-42F3-DA47-AE7C-9DDADF5FE5A2}" destId="{CED3C1FE-358D-9142-AB1E-004F6956FC59}" srcOrd="2" destOrd="0" presId="urn:microsoft.com/office/officeart/2008/layout/RadialCluster"/>
    <dgm:cxn modelId="{4F892F2C-A345-D847-83CA-768828BBB341}" type="presParOf" srcId="{BED3E06D-42F3-DA47-AE7C-9DDADF5FE5A2}" destId="{3AAB0163-7A06-7D43-B6BD-3FFFE83D4BF2}" srcOrd="3" destOrd="0" presId="urn:microsoft.com/office/officeart/2008/layout/RadialCluster"/>
    <dgm:cxn modelId="{6B432667-7CD5-B744-A227-5706F324D0B6}" type="presParOf" srcId="{BED3E06D-42F3-DA47-AE7C-9DDADF5FE5A2}" destId="{0F721E2E-07A9-CD48-BDCC-18103DD7D741}" srcOrd="4" destOrd="0" presId="urn:microsoft.com/office/officeart/2008/layout/RadialCluster"/>
    <dgm:cxn modelId="{4D972B05-4B2E-8D44-A0BE-2ED7771E6323}" type="presParOf" srcId="{965D237B-4101-7F44-8338-020DD497F052}" destId="{C6ACDDC3-B217-1444-BF8D-C872233FF43E}" srcOrd="2"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5AFA2E-7F18-E842-9B99-F04B6B851B22}"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ADE393D3-B44C-AE42-81CD-4D0DEEDB724A}">
      <dgm:prSet phldrT="[Text]"/>
      <dgm:spPr/>
      <dgm:t>
        <a:bodyPr/>
        <a:lstStyle/>
        <a:p>
          <a:r>
            <a:rPr lang="en-US" dirty="0" smtClean="0"/>
            <a:t>Hard Red Winter</a:t>
          </a:r>
          <a:endParaRPr lang="en-US" dirty="0"/>
        </a:p>
      </dgm:t>
    </dgm:pt>
    <dgm:pt modelId="{33C8FEA2-9C0F-B943-A7EE-02EA09E83F81}" type="parTrans" cxnId="{55891B0A-66D7-CA4F-B810-DAC14B242958}">
      <dgm:prSet/>
      <dgm:spPr/>
      <dgm:t>
        <a:bodyPr/>
        <a:lstStyle/>
        <a:p>
          <a:endParaRPr lang="en-US"/>
        </a:p>
      </dgm:t>
    </dgm:pt>
    <dgm:pt modelId="{772A3F85-C83F-AC45-95E3-78A09CEAE7F8}" type="sibTrans" cxnId="{55891B0A-66D7-CA4F-B810-DAC14B242958}">
      <dgm:prSet/>
      <dgm:spPr/>
      <dgm:t>
        <a:bodyPr/>
        <a:lstStyle/>
        <a:p>
          <a:endParaRPr lang="en-US"/>
        </a:p>
      </dgm:t>
    </dgm:pt>
    <dgm:pt modelId="{D1564F5A-BCA9-AF46-89BE-8851FBB70D2F}">
      <dgm:prSet phldrT="[Text]" custT="1"/>
      <dgm:spPr/>
      <dgm:t>
        <a:bodyPr/>
        <a:lstStyle/>
        <a:p>
          <a:pPr algn="l"/>
          <a:r>
            <a:rPr lang="en-US" sz="2000" dirty="0" smtClean="0"/>
            <a:t>1) Gallus</a:t>
          </a:r>
        </a:p>
        <a:p>
          <a:pPr algn="l"/>
          <a:r>
            <a:rPr lang="en-US" sz="2000" dirty="0" smtClean="0"/>
            <a:t>2) </a:t>
          </a:r>
          <a:r>
            <a:rPr lang="en-US" sz="2000" dirty="0" err="1" smtClean="0"/>
            <a:t>Priesley</a:t>
          </a:r>
          <a:endParaRPr lang="en-US" sz="2000" dirty="0" smtClean="0"/>
        </a:p>
        <a:p>
          <a:pPr algn="l"/>
          <a:r>
            <a:rPr lang="en-US" sz="2000" dirty="0" smtClean="0"/>
            <a:t>3)</a:t>
          </a:r>
          <a:r>
            <a:rPr lang="en-US" sz="2000" dirty="0" err="1" smtClean="0"/>
            <a:t>Keldin</a:t>
          </a:r>
          <a:endParaRPr lang="en-US" sz="2000" dirty="0" smtClean="0"/>
        </a:p>
        <a:p>
          <a:pPr algn="l"/>
          <a:r>
            <a:rPr lang="en-US" sz="2000" dirty="0" smtClean="0"/>
            <a:t>4)</a:t>
          </a:r>
          <a:r>
            <a:rPr lang="en-US" sz="2000" dirty="0" err="1" smtClean="0"/>
            <a:t>Prinction</a:t>
          </a:r>
          <a:endParaRPr lang="en-US" sz="2000" dirty="0"/>
        </a:p>
      </dgm:t>
    </dgm:pt>
    <dgm:pt modelId="{A2CEA0C1-3273-164A-9877-16F155A4EB03}" type="parTrans" cxnId="{34B01401-A038-A642-AD89-F7387C3C0576}">
      <dgm:prSet/>
      <dgm:spPr/>
      <dgm:t>
        <a:bodyPr/>
        <a:lstStyle/>
        <a:p>
          <a:endParaRPr lang="en-US"/>
        </a:p>
      </dgm:t>
    </dgm:pt>
    <dgm:pt modelId="{45D26604-FDA9-C349-8CFA-EB74D92B6B50}" type="sibTrans" cxnId="{34B01401-A038-A642-AD89-F7387C3C0576}">
      <dgm:prSet/>
      <dgm:spPr/>
      <dgm:t>
        <a:bodyPr/>
        <a:lstStyle/>
        <a:p>
          <a:endParaRPr lang="en-US"/>
        </a:p>
      </dgm:t>
    </dgm:pt>
    <dgm:pt modelId="{9B2EE6D2-EAC0-AA42-929B-8E099589F3BF}">
      <dgm:prSet phldrT="[Text]"/>
      <dgm:spPr/>
      <dgm:t>
        <a:bodyPr/>
        <a:lstStyle/>
        <a:p>
          <a:r>
            <a:rPr lang="en-US" dirty="0" smtClean="0"/>
            <a:t>Hard White Winter</a:t>
          </a:r>
          <a:endParaRPr lang="en-US" dirty="0"/>
        </a:p>
      </dgm:t>
    </dgm:pt>
    <dgm:pt modelId="{5F11720D-144B-5342-8602-C88970BF65D4}" type="parTrans" cxnId="{A226A8E9-0EC9-7540-8C26-C05E114C5FB5}">
      <dgm:prSet/>
      <dgm:spPr/>
      <dgm:t>
        <a:bodyPr/>
        <a:lstStyle/>
        <a:p>
          <a:endParaRPr lang="en-US"/>
        </a:p>
      </dgm:t>
    </dgm:pt>
    <dgm:pt modelId="{678111B3-C438-4042-BD29-46792293064D}" type="sibTrans" cxnId="{A226A8E9-0EC9-7540-8C26-C05E114C5FB5}">
      <dgm:prSet/>
      <dgm:spPr/>
      <dgm:t>
        <a:bodyPr/>
        <a:lstStyle/>
        <a:p>
          <a:endParaRPr lang="en-US"/>
        </a:p>
      </dgm:t>
    </dgm:pt>
    <dgm:pt modelId="{99424F11-23E2-FA41-9AEE-A12BAA58E563}">
      <dgm:prSet phldrT="[Text]" custT="1"/>
      <dgm:spPr/>
      <dgm:t>
        <a:bodyPr/>
        <a:lstStyle/>
        <a:p>
          <a:pPr algn="l"/>
          <a:r>
            <a:rPr lang="en-US" sz="2000" dirty="0" smtClean="0"/>
            <a:t>     1) </a:t>
          </a:r>
          <a:r>
            <a:rPr lang="en-US" sz="2000" dirty="0" err="1" smtClean="0"/>
            <a:t>Whitebear</a:t>
          </a:r>
          <a:r>
            <a:rPr lang="en-US" sz="2000" dirty="0" smtClean="0"/>
            <a:t> </a:t>
          </a:r>
          <a:endParaRPr lang="en-US" sz="2000" dirty="0"/>
        </a:p>
      </dgm:t>
    </dgm:pt>
    <dgm:pt modelId="{0C0F85AC-F3D1-6349-BC41-A77F8A3A359D}" type="parTrans" cxnId="{CC0D231C-F3EB-C94F-AE5D-9264F6377139}">
      <dgm:prSet/>
      <dgm:spPr/>
      <dgm:t>
        <a:bodyPr/>
        <a:lstStyle/>
        <a:p>
          <a:endParaRPr lang="en-US"/>
        </a:p>
      </dgm:t>
    </dgm:pt>
    <dgm:pt modelId="{AEDB52F3-C5C4-E048-BB9E-CF6C0D36A2BA}" type="sibTrans" cxnId="{CC0D231C-F3EB-C94F-AE5D-9264F6377139}">
      <dgm:prSet/>
      <dgm:spPr/>
      <dgm:t>
        <a:bodyPr/>
        <a:lstStyle/>
        <a:p>
          <a:endParaRPr lang="en-US"/>
        </a:p>
      </dgm:t>
    </dgm:pt>
    <dgm:pt modelId="{C4C92857-E7BC-5846-9148-A7B8257B0047}">
      <dgm:prSet phldrT="[Text]"/>
      <dgm:spPr/>
      <dgm:t>
        <a:bodyPr/>
        <a:lstStyle/>
        <a:p>
          <a:r>
            <a:rPr lang="en-US" dirty="0" smtClean="0"/>
            <a:t>Soft Red Winter</a:t>
          </a:r>
          <a:endParaRPr lang="en-US" dirty="0"/>
        </a:p>
      </dgm:t>
    </dgm:pt>
    <dgm:pt modelId="{122D979B-3548-7F4E-8436-147C0EA4CEE2}" type="parTrans" cxnId="{B7233F45-0EE8-7E4C-81B5-CECC3AAB9571}">
      <dgm:prSet/>
      <dgm:spPr/>
      <dgm:t>
        <a:bodyPr/>
        <a:lstStyle/>
        <a:p>
          <a:endParaRPr lang="en-US"/>
        </a:p>
      </dgm:t>
    </dgm:pt>
    <dgm:pt modelId="{1FED32F2-2552-6B48-922F-C63DC71B6638}" type="sibTrans" cxnId="{B7233F45-0EE8-7E4C-81B5-CECC3AAB9571}">
      <dgm:prSet/>
      <dgm:spPr/>
      <dgm:t>
        <a:bodyPr/>
        <a:lstStyle/>
        <a:p>
          <a:endParaRPr lang="en-US"/>
        </a:p>
      </dgm:t>
    </dgm:pt>
    <dgm:pt modelId="{7D42CDE2-FBCB-1D40-A8C3-1EEA8CD59FF9}">
      <dgm:prSet phldrT="[Text]" custT="1"/>
      <dgm:spPr/>
      <dgm:t>
        <a:bodyPr/>
        <a:lstStyle/>
        <a:p>
          <a:pPr algn="l"/>
          <a:r>
            <a:rPr lang="en-US" sz="2000" dirty="0" smtClean="0"/>
            <a:t>1) CM 249</a:t>
          </a:r>
        </a:p>
        <a:p>
          <a:pPr algn="l"/>
          <a:r>
            <a:rPr lang="en-US" sz="2000" dirty="0" smtClean="0"/>
            <a:t>2) CM 614</a:t>
          </a:r>
        </a:p>
        <a:p>
          <a:pPr algn="l"/>
          <a:r>
            <a:rPr lang="en-US" sz="2000" dirty="0" smtClean="0"/>
            <a:t>3) Brooklyn</a:t>
          </a:r>
          <a:endParaRPr lang="en-US" sz="2000" dirty="0"/>
        </a:p>
      </dgm:t>
    </dgm:pt>
    <dgm:pt modelId="{3F1F8B6B-7ABE-C04C-A512-C4D626583194}" type="parTrans" cxnId="{FEC9406F-FD3A-C045-AAA3-880AF8534955}">
      <dgm:prSet/>
      <dgm:spPr/>
      <dgm:t>
        <a:bodyPr/>
        <a:lstStyle/>
        <a:p>
          <a:endParaRPr lang="en-US"/>
        </a:p>
      </dgm:t>
    </dgm:pt>
    <dgm:pt modelId="{E6831DB0-9D10-C346-95CE-F18212991463}" type="sibTrans" cxnId="{FEC9406F-FD3A-C045-AAA3-880AF8534955}">
      <dgm:prSet/>
      <dgm:spPr/>
      <dgm:t>
        <a:bodyPr/>
        <a:lstStyle/>
        <a:p>
          <a:endParaRPr lang="en-US"/>
        </a:p>
      </dgm:t>
    </dgm:pt>
    <dgm:pt modelId="{D11C9D0B-956E-B346-858B-8F702EC342D6}" type="pres">
      <dgm:prSet presAssocID="{C05AFA2E-7F18-E842-9B99-F04B6B851B22}" presName="theList" presStyleCnt="0">
        <dgm:presLayoutVars>
          <dgm:dir/>
          <dgm:animLvl val="lvl"/>
          <dgm:resizeHandles val="exact"/>
        </dgm:presLayoutVars>
      </dgm:prSet>
      <dgm:spPr/>
      <dgm:t>
        <a:bodyPr/>
        <a:lstStyle/>
        <a:p>
          <a:endParaRPr lang="en-US"/>
        </a:p>
      </dgm:t>
    </dgm:pt>
    <dgm:pt modelId="{330CF4A5-233A-664E-A274-046F51430719}" type="pres">
      <dgm:prSet presAssocID="{ADE393D3-B44C-AE42-81CD-4D0DEEDB724A}" presName="compNode" presStyleCnt="0"/>
      <dgm:spPr/>
    </dgm:pt>
    <dgm:pt modelId="{15EC78BD-3821-7A49-86D6-3B0EB31CB37C}" type="pres">
      <dgm:prSet presAssocID="{ADE393D3-B44C-AE42-81CD-4D0DEEDB724A}" presName="aNode" presStyleLbl="bgShp" presStyleIdx="0" presStyleCnt="3"/>
      <dgm:spPr/>
      <dgm:t>
        <a:bodyPr/>
        <a:lstStyle/>
        <a:p>
          <a:endParaRPr lang="en-US"/>
        </a:p>
      </dgm:t>
    </dgm:pt>
    <dgm:pt modelId="{55EE9DAC-AFBC-B542-9322-467E0BD9980F}" type="pres">
      <dgm:prSet presAssocID="{ADE393D3-B44C-AE42-81CD-4D0DEEDB724A}" presName="textNode" presStyleLbl="bgShp" presStyleIdx="0" presStyleCnt="3"/>
      <dgm:spPr/>
      <dgm:t>
        <a:bodyPr/>
        <a:lstStyle/>
        <a:p>
          <a:endParaRPr lang="en-US"/>
        </a:p>
      </dgm:t>
    </dgm:pt>
    <dgm:pt modelId="{4EB48855-7630-5C43-99F6-30EB1658D565}" type="pres">
      <dgm:prSet presAssocID="{ADE393D3-B44C-AE42-81CD-4D0DEEDB724A}" presName="compChildNode" presStyleCnt="0"/>
      <dgm:spPr/>
    </dgm:pt>
    <dgm:pt modelId="{6DA4F177-A0FA-524D-B826-AE1FD7AFA1EF}" type="pres">
      <dgm:prSet presAssocID="{ADE393D3-B44C-AE42-81CD-4D0DEEDB724A}" presName="theInnerList" presStyleCnt="0"/>
      <dgm:spPr/>
    </dgm:pt>
    <dgm:pt modelId="{7DD639D4-E506-6145-A188-9B1D63AE9C10}" type="pres">
      <dgm:prSet presAssocID="{D1564F5A-BCA9-AF46-89BE-8851FBB70D2F}" presName="childNode" presStyleLbl="node1" presStyleIdx="0" presStyleCnt="3" custScaleX="96781" custScaleY="224172" custLinFactNeighborX="-1879" custLinFactNeighborY="-7445">
        <dgm:presLayoutVars>
          <dgm:bulletEnabled val="1"/>
        </dgm:presLayoutVars>
      </dgm:prSet>
      <dgm:spPr/>
      <dgm:t>
        <a:bodyPr/>
        <a:lstStyle/>
        <a:p>
          <a:endParaRPr lang="en-US"/>
        </a:p>
      </dgm:t>
    </dgm:pt>
    <dgm:pt modelId="{53E7B610-C1AD-2540-8AC0-1D55B237A9EA}" type="pres">
      <dgm:prSet presAssocID="{ADE393D3-B44C-AE42-81CD-4D0DEEDB724A}" presName="aSpace" presStyleCnt="0"/>
      <dgm:spPr/>
    </dgm:pt>
    <dgm:pt modelId="{0DE8F266-FD56-A94C-B23C-D93D04616A75}" type="pres">
      <dgm:prSet presAssocID="{9B2EE6D2-EAC0-AA42-929B-8E099589F3BF}" presName="compNode" presStyleCnt="0"/>
      <dgm:spPr/>
    </dgm:pt>
    <dgm:pt modelId="{E9C28E7E-779D-7246-A42A-EEC3AADDDE22}" type="pres">
      <dgm:prSet presAssocID="{9B2EE6D2-EAC0-AA42-929B-8E099589F3BF}" presName="aNode" presStyleLbl="bgShp" presStyleIdx="1" presStyleCnt="3"/>
      <dgm:spPr/>
      <dgm:t>
        <a:bodyPr/>
        <a:lstStyle/>
        <a:p>
          <a:endParaRPr lang="en-US"/>
        </a:p>
      </dgm:t>
    </dgm:pt>
    <dgm:pt modelId="{0EEDF4D7-A221-5447-B011-C0061FC363CE}" type="pres">
      <dgm:prSet presAssocID="{9B2EE6D2-EAC0-AA42-929B-8E099589F3BF}" presName="textNode" presStyleLbl="bgShp" presStyleIdx="1" presStyleCnt="3"/>
      <dgm:spPr/>
      <dgm:t>
        <a:bodyPr/>
        <a:lstStyle/>
        <a:p>
          <a:endParaRPr lang="en-US"/>
        </a:p>
      </dgm:t>
    </dgm:pt>
    <dgm:pt modelId="{3DA0438D-8889-6645-8CA2-DF3DD9092BCE}" type="pres">
      <dgm:prSet presAssocID="{9B2EE6D2-EAC0-AA42-929B-8E099589F3BF}" presName="compChildNode" presStyleCnt="0"/>
      <dgm:spPr/>
    </dgm:pt>
    <dgm:pt modelId="{B8B55A86-0671-A44F-9093-90ADE71F8905}" type="pres">
      <dgm:prSet presAssocID="{9B2EE6D2-EAC0-AA42-929B-8E099589F3BF}" presName="theInnerList" presStyleCnt="0"/>
      <dgm:spPr/>
    </dgm:pt>
    <dgm:pt modelId="{F42D1CA7-31C7-6A45-9C68-F28E51A27CCC}" type="pres">
      <dgm:prSet presAssocID="{99424F11-23E2-FA41-9AEE-A12BAA58E563}" presName="childNode" presStyleLbl="node1" presStyleIdx="1" presStyleCnt="3">
        <dgm:presLayoutVars>
          <dgm:bulletEnabled val="1"/>
        </dgm:presLayoutVars>
      </dgm:prSet>
      <dgm:spPr/>
      <dgm:t>
        <a:bodyPr/>
        <a:lstStyle/>
        <a:p>
          <a:endParaRPr lang="en-US"/>
        </a:p>
      </dgm:t>
    </dgm:pt>
    <dgm:pt modelId="{619471B0-C403-D445-87BA-558D2849DBED}" type="pres">
      <dgm:prSet presAssocID="{9B2EE6D2-EAC0-AA42-929B-8E099589F3BF}" presName="aSpace" presStyleCnt="0"/>
      <dgm:spPr/>
    </dgm:pt>
    <dgm:pt modelId="{463533AC-EF74-9A4E-9D3E-240BA4D13A12}" type="pres">
      <dgm:prSet presAssocID="{C4C92857-E7BC-5846-9148-A7B8257B0047}" presName="compNode" presStyleCnt="0"/>
      <dgm:spPr/>
    </dgm:pt>
    <dgm:pt modelId="{B8F22E07-83BB-5541-8DB6-2977D00A47AB}" type="pres">
      <dgm:prSet presAssocID="{C4C92857-E7BC-5846-9148-A7B8257B0047}" presName="aNode" presStyleLbl="bgShp" presStyleIdx="2" presStyleCnt="3"/>
      <dgm:spPr/>
      <dgm:t>
        <a:bodyPr/>
        <a:lstStyle/>
        <a:p>
          <a:endParaRPr lang="en-US"/>
        </a:p>
      </dgm:t>
    </dgm:pt>
    <dgm:pt modelId="{6885D067-0A62-1B4D-8993-D19273BE8CD6}" type="pres">
      <dgm:prSet presAssocID="{C4C92857-E7BC-5846-9148-A7B8257B0047}" presName="textNode" presStyleLbl="bgShp" presStyleIdx="2" presStyleCnt="3"/>
      <dgm:spPr/>
      <dgm:t>
        <a:bodyPr/>
        <a:lstStyle/>
        <a:p>
          <a:endParaRPr lang="en-US"/>
        </a:p>
      </dgm:t>
    </dgm:pt>
    <dgm:pt modelId="{97746E74-5748-FA46-9D45-4913339057FB}" type="pres">
      <dgm:prSet presAssocID="{C4C92857-E7BC-5846-9148-A7B8257B0047}" presName="compChildNode" presStyleCnt="0"/>
      <dgm:spPr/>
    </dgm:pt>
    <dgm:pt modelId="{29E07B6C-F697-F843-B6A0-1D882B5A53C9}" type="pres">
      <dgm:prSet presAssocID="{C4C92857-E7BC-5846-9148-A7B8257B0047}" presName="theInnerList" presStyleCnt="0"/>
      <dgm:spPr/>
    </dgm:pt>
    <dgm:pt modelId="{16090CD4-357E-FA45-A98A-E721BF90F34E}" type="pres">
      <dgm:prSet presAssocID="{7D42CDE2-FBCB-1D40-A8C3-1EEA8CD59FF9}" presName="childNode" presStyleLbl="node1" presStyleIdx="2" presStyleCnt="3">
        <dgm:presLayoutVars>
          <dgm:bulletEnabled val="1"/>
        </dgm:presLayoutVars>
      </dgm:prSet>
      <dgm:spPr/>
      <dgm:t>
        <a:bodyPr/>
        <a:lstStyle/>
        <a:p>
          <a:endParaRPr lang="en-US"/>
        </a:p>
      </dgm:t>
    </dgm:pt>
  </dgm:ptLst>
  <dgm:cxnLst>
    <dgm:cxn modelId="{A226A8E9-0EC9-7540-8C26-C05E114C5FB5}" srcId="{C05AFA2E-7F18-E842-9B99-F04B6B851B22}" destId="{9B2EE6D2-EAC0-AA42-929B-8E099589F3BF}" srcOrd="1" destOrd="0" parTransId="{5F11720D-144B-5342-8602-C88970BF65D4}" sibTransId="{678111B3-C438-4042-BD29-46792293064D}"/>
    <dgm:cxn modelId="{BD9F42BF-DC48-D74F-B424-BC5D474BA383}" type="presOf" srcId="{7D42CDE2-FBCB-1D40-A8C3-1EEA8CD59FF9}" destId="{16090CD4-357E-FA45-A98A-E721BF90F34E}" srcOrd="0" destOrd="0" presId="urn:microsoft.com/office/officeart/2005/8/layout/lProcess2"/>
    <dgm:cxn modelId="{FEC9406F-FD3A-C045-AAA3-880AF8534955}" srcId="{C4C92857-E7BC-5846-9148-A7B8257B0047}" destId="{7D42CDE2-FBCB-1D40-A8C3-1EEA8CD59FF9}" srcOrd="0" destOrd="0" parTransId="{3F1F8B6B-7ABE-C04C-A512-C4D626583194}" sibTransId="{E6831DB0-9D10-C346-95CE-F18212991463}"/>
    <dgm:cxn modelId="{E55330E1-C3B0-0242-9A12-CA9B520D71E1}" type="presOf" srcId="{C05AFA2E-7F18-E842-9B99-F04B6B851B22}" destId="{D11C9D0B-956E-B346-858B-8F702EC342D6}" srcOrd="0" destOrd="0" presId="urn:microsoft.com/office/officeart/2005/8/layout/lProcess2"/>
    <dgm:cxn modelId="{CA8CC4CF-401B-AA4B-9481-388C0E159D18}" type="presOf" srcId="{9B2EE6D2-EAC0-AA42-929B-8E099589F3BF}" destId="{0EEDF4D7-A221-5447-B011-C0061FC363CE}" srcOrd="1" destOrd="0" presId="urn:microsoft.com/office/officeart/2005/8/layout/lProcess2"/>
    <dgm:cxn modelId="{3E34DCAF-EDA1-7148-A749-FEDDD1E3019C}" type="presOf" srcId="{99424F11-23E2-FA41-9AEE-A12BAA58E563}" destId="{F42D1CA7-31C7-6A45-9C68-F28E51A27CCC}" srcOrd="0" destOrd="0" presId="urn:microsoft.com/office/officeart/2005/8/layout/lProcess2"/>
    <dgm:cxn modelId="{CC0D231C-F3EB-C94F-AE5D-9264F6377139}" srcId="{9B2EE6D2-EAC0-AA42-929B-8E099589F3BF}" destId="{99424F11-23E2-FA41-9AEE-A12BAA58E563}" srcOrd="0" destOrd="0" parTransId="{0C0F85AC-F3D1-6349-BC41-A77F8A3A359D}" sibTransId="{AEDB52F3-C5C4-E048-BB9E-CF6C0D36A2BA}"/>
    <dgm:cxn modelId="{F9522AAA-2D2B-8C4E-AE6B-D92FA69B6344}" type="presOf" srcId="{9B2EE6D2-EAC0-AA42-929B-8E099589F3BF}" destId="{E9C28E7E-779D-7246-A42A-EEC3AADDDE22}" srcOrd="0" destOrd="0" presId="urn:microsoft.com/office/officeart/2005/8/layout/lProcess2"/>
    <dgm:cxn modelId="{95848DEC-E2BF-FD4D-B6B7-36D0B96BA0BF}" type="presOf" srcId="{D1564F5A-BCA9-AF46-89BE-8851FBB70D2F}" destId="{7DD639D4-E506-6145-A188-9B1D63AE9C10}" srcOrd="0" destOrd="0" presId="urn:microsoft.com/office/officeart/2005/8/layout/lProcess2"/>
    <dgm:cxn modelId="{00E7A8A9-E64A-514C-8CE7-A1046CF9251E}" type="presOf" srcId="{C4C92857-E7BC-5846-9148-A7B8257B0047}" destId="{B8F22E07-83BB-5541-8DB6-2977D00A47AB}" srcOrd="0" destOrd="0" presId="urn:microsoft.com/office/officeart/2005/8/layout/lProcess2"/>
    <dgm:cxn modelId="{833A903C-EEC0-8E4C-9596-69B4CE9EF8A8}" type="presOf" srcId="{ADE393D3-B44C-AE42-81CD-4D0DEEDB724A}" destId="{15EC78BD-3821-7A49-86D6-3B0EB31CB37C}" srcOrd="0" destOrd="0" presId="urn:microsoft.com/office/officeart/2005/8/layout/lProcess2"/>
    <dgm:cxn modelId="{34B01401-A038-A642-AD89-F7387C3C0576}" srcId="{ADE393D3-B44C-AE42-81CD-4D0DEEDB724A}" destId="{D1564F5A-BCA9-AF46-89BE-8851FBB70D2F}" srcOrd="0" destOrd="0" parTransId="{A2CEA0C1-3273-164A-9877-16F155A4EB03}" sibTransId="{45D26604-FDA9-C349-8CFA-EB74D92B6B50}"/>
    <dgm:cxn modelId="{82840987-2C3E-6A4F-875C-50E7743B2AB0}" type="presOf" srcId="{C4C92857-E7BC-5846-9148-A7B8257B0047}" destId="{6885D067-0A62-1B4D-8993-D19273BE8CD6}" srcOrd="1" destOrd="0" presId="urn:microsoft.com/office/officeart/2005/8/layout/lProcess2"/>
    <dgm:cxn modelId="{B7233F45-0EE8-7E4C-81B5-CECC3AAB9571}" srcId="{C05AFA2E-7F18-E842-9B99-F04B6B851B22}" destId="{C4C92857-E7BC-5846-9148-A7B8257B0047}" srcOrd="2" destOrd="0" parTransId="{122D979B-3548-7F4E-8436-147C0EA4CEE2}" sibTransId="{1FED32F2-2552-6B48-922F-C63DC71B6638}"/>
    <dgm:cxn modelId="{48924701-3F08-2241-BEFE-EC28CB25A399}" type="presOf" srcId="{ADE393D3-B44C-AE42-81CD-4D0DEEDB724A}" destId="{55EE9DAC-AFBC-B542-9322-467E0BD9980F}" srcOrd="1" destOrd="0" presId="urn:microsoft.com/office/officeart/2005/8/layout/lProcess2"/>
    <dgm:cxn modelId="{55891B0A-66D7-CA4F-B810-DAC14B242958}" srcId="{C05AFA2E-7F18-E842-9B99-F04B6B851B22}" destId="{ADE393D3-B44C-AE42-81CD-4D0DEEDB724A}" srcOrd="0" destOrd="0" parTransId="{33C8FEA2-9C0F-B943-A7EE-02EA09E83F81}" sibTransId="{772A3F85-C83F-AC45-95E3-78A09CEAE7F8}"/>
    <dgm:cxn modelId="{807910FF-ABFD-FA42-9276-AE91D36BB1FD}" type="presParOf" srcId="{D11C9D0B-956E-B346-858B-8F702EC342D6}" destId="{330CF4A5-233A-664E-A274-046F51430719}" srcOrd="0" destOrd="0" presId="urn:microsoft.com/office/officeart/2005/8/layout/lProcess2"/>
    <dgm:cxn modelId="{91120C4A-CB80-4F4B-8B61-DF5765F2BB99}" type="presParOf" srcId="{330CF4A5-233A-664E-A274-046F51430719}" destId="{15EC78BD-3821-7A49-86D6-3B0EB31CB37C}" srcOrd="0" destOrd="0" presId="urn:microsoft.com/office/officeart/2005/8/layout/lProcess2"/>
    <dgm:cxn modelId="{10BAEBB2-A90D-6147-89E5-851DD247BEBA}" type="presParOf" srcId="{330CF4A5-233A-664E-A274-046F51430719}" destId="{55EE9DAC-AFBC-B542-9322-467E0BD9980F}" srcOrd="1" destOrd="0" presId="urn:microsoft.com/office/officeart/2005/8/layout/lProcess2"/>
    <dgm:cxn modelId="{E5C59A4C-E818-3845-B829-900F705A7078}" type="presParOf" srcId="{330CF4A5-233A-664E-A274-046F51430719}" destId="{4EB48855-7630-5C43-99F6-30EB1658D565}" srcOrd="2" destOrd="0" presId="urn:microsoft.com/office/officeart/2005/8/layout/lProcess2"/>
    <dgm:cxn modelId="{ED303A3C-60BA-BA4A-BE7F-350C505A35DC}" type="presParOf" srcId="{4EB48855-7630-5C43-99F6-30EB1658D565}" destId="{6DA4F177-A0FA-524D-B826-AE1FD7AFA1EF}" srcOrd="0" destOrd="0" presId="urn:microsoft.com/office/officeart/2005/8/layout/lProcess2"/>
    <dgm:cxn modelId="{F7DF9A9B-3FA3-9C4C-BA64-80CD02AC97D6}" type="presParOf" srcId="{6DA4F177-A0FA-524D-B826-AE1FD7AFA1EF}" destId="{7DD639D4-E506-6145-A188-9B1D63AE9C10}" srcOrd="0" destOrd="0" presId="urn:microsoft.com/office/officeart/2005/8/layout/lProcess2"/>
    <dgm:cxn modelId="{14E2CFA8-B24D-234D-8417-ADA97ADD5613}" type="presParOf" srcId="{D11C9D0B-956E-B346-858B-8F702EC342D6}" destId="{53E7B610-C1AD-2540-8AC0-1D55B237A9EA}" srcOrd="1" destOrd="0" presId="urn:microsoft.com/office/officeart/2005/8/layout/lProcess2"/>
    <dgm:cxn modelId="{5800CE3E-64AA-8745-AC70-BFFCEAA543C6}" type="presParOf" srcId="{D11C9D0B-956E-B346-858B-8F702EC342D6}" destId="{0DE8F266-FD56-A94C-B23C-D93D04616A75}" srcOrd="2" destOrd="0" presId="urn:microsoft.com/office/officeart/2005/8/layout/lProcess2"/>
    <dgm:cxn modelId="{0073A1C6-236D-1D4F-98BB-03672C5F8AAC}" type="presParOf" srcId="{0DE8F266-FD56-A94C-B23C-D93D04616A75}" destId="{E9C28E7E-779D-7246-A42A-EEC3AADDDE22}" srcOrd="0" destOrd="0" presId="urn:microsoft.com/office/officeart/2005/8/layout/lProcess2"/>
    <dgm:cxn modelId="{6CE5E172-EF33-8440-A675-E89D21FB1EF0}" type="presParOf" srcId="{0DE8F266-FD56-A94C-B23C-D93D04616A75}" destId="{0EEDF4D7-A221-5447-B011-C0061FC363CE}" srcOrd="1" destOrd="0" presId="urn:microsoft.com/office/officeart/2005/8/layout/lProcess2"/>
    <dgm:cxn modelId="{15010EE3-FDF1-7347-B7C2-179CACFEE7F8}" type="presParOf" srcId="{0DE8F266-FD56-A94C-B23C-D93D04616A75}" destId="{3DA0438D-8889-6645-8CA2-DF3DD9092BCE}" srcOrd="2" destOrd="0" presId="urn:microsoft.com/office/officeart/2005/8/layout/lProcess2"/>
    <dgm:cxn modelId="{0F3C80A9-F0F8-4142-8674-400562AD46DA}" type="presParOf" srcId="{3DA0438D-8889-6645-8CA2-DF3DD9092BCE}" destId="{B8B55A86-0671-A44F-9093-90ADE71F8905}" srcOrd="0" destOrd="0" presId="urn:microsoft.com/office/officeart/2005/8/layout/lProcess2"/>
    <dgm:cxn modelId="{752924BF-7B19-B041-8C6F-9F5C29EE82F4}" type="presParOf" srcId="{B8B55A86-0671-A44F-9093-90ADE71F8905}" destId="{F42D1CA7-31C7-6A45-9C68-F28E51A27CCC}" srcOrd="0" destOrd="0" presId="urn:microsoft.com/office/officeart/2005/8/layout/lProcess2"/>
    <dgm:cxn modelId="{507A21E7-0AE9-5C4A-98AC-73EC4780334C}" type="presParOf" srcId="{D11C9D0B-956E-B346-858B-8F702EC342D6}" destId="{619471B0-C403-D445-87BA-558D2849DBED}" srcOrd="3" destOrd="0" presId="urn:microsoft.com/office/officeart/2005/8/layout/lProcess2"/>
    <dgm:cxn modelId="{022FC996-34D0-F148-B507-7D13BE3642FE}" type="presParOf" srcId="{D11C9D0B-956E-B346-858B-8F702EC342D6}" destId="{463533AC-EF74-9A4E-9D3E-240BA4D13A12}" srcOrd="4" destOrd="0" presId="urn:microsoft.com/office/officeart/2005/8/layout/lProcess2"/>
    <dgm:cxn modelId="{3F96FD03-8C6B-4E41-998B-943EDECF624E}" type="presParOf" srcId="{463533AC-EF74-9A4E-9D3E-240BA4D13A12}" destId="{B8F22E07-83BB-5541-8DB6-2977D00A47AB}" srcOrd="0" destOrd="0" presId="urn:microsoft.com/office/officeart/2005/8/layout/lProcess2"/>
    <dgm:cxn modelId="{2A5CC6BF-F2F9-A548-BB85-B26C4F50D066}" type="presParOf" srcId="{463533AC-EF74-9A4E-9D3E-240BA4D13A12}" destId="{6885D067-0A62-1B4D-8993-D19273BE8CD6}" srcOrd="1" destOrd="0" presId="urn:microsoft.com/office/officeart/2005/8/layout/lProcess2"/>
    <dgm:cxn modelId="{846CB6EF-DBF9-8D47-A32E-C4810F66C623}" type="presParOf" srcId="{463533AC-EF74-9A4E-9D3E-240BA4D13A12}" destId="{97746E74-5748-FA46-9D45-4913339057FB}" srcOrd="2" destOrd="0" presId="urn:microsoft.com/office/officeart/2005/8/layout/lProcess2"/>
    <dgm:cxn modelId="{E6A7DDB5-871A-484D-8FA0-93EE072C3811}" type="presParOf" srcId="{97746E74-5748-FA46-9D45-4913339057FB}" destId="{29E07B6C-F697-F843-B6A0-1D882B5A53C9}" srcOrd="0" destOrd="0" presId="urn:microsoft.com/office/officeart/2005/8/layout/lProcess2"/>
    <dgm:cxn modelId="{5D7D0E4B-C76E-3C4D-A8AD-F9EEAA28E019}" type="presParOf" srcId="{29E07B6C-F697-F843-B6A0-1D882B5A53C9}" destId="{16090CD4-357E-FA45-A98A-E721BF90F34E}" srcOrd="0"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F5DFF-BDBF-744A-9192-B1B76CE17851}">
      <dsp:nvSpPr>
        <dsp:cNvPr id="0" name=""/>
        <dsp:cNvSpPr/>
      </dsp:nvSpPr>
      <dsp:spPr>
        <a:xfrm>
          <a:off x="2225040" y="2172962"/>
          <a:ext cx="1645920" cy="1645920"/>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Wheat</a:t>
          </a:r>
          <a:endParaRPr lang="en-US" sz="3200" kern="1200" dirty="0"/>
        </a:p>
      </dsp:txBody>
      <dsp:txXfrm>
        <a:off x="2466079" y="2414001"/>
        <a:ext cx="1163842" cy="1163842"/>
      </dsp:txXfrm>
    </dsp:sp>
    <dsp:sp modelId="{806D701A-3336-6840-AE1A-19A30C7A5770}">
      <dsp:nvSpPr>
        <dsp:cNvPr id="0" name=""/>
        <dsp:cNvSpPr/>
      </dsp:nvSpPr>
      <dsp:spPr>
        <a:xfrm rot="11700000">
          <a:off x="758329" y="2340572"/>
          <a:ext cx="1438394" cy="469087"/>
        </a:xfrm>
        <a:prstGeom prst="leftArrow">
          <a:avLst>
            <a:gd name="adj1" fmla="val 60000"/>
            <a:gd name="adj2" fmla="val 5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B85327F-0236-BD4F-83D8-2351E3669CF9}">
      <dsp:nvSpPr>
        <dsp:cNvPr id="0" name=""/>
        <dsp:cNvSpPr/>
      </dsp:nvSpPr>
      <dsp:spPr>
        <a:xfrm>
          <a:off x="1023" y="1763524"/>
          <a:ext cx="1563624" cy="1250899"/>
        </a:xfrm>
        <a:prstGeom prst="roundRect">
          <a:avLst>
            <a:gd name="adj" fmla="val 1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Company</a:t>
          </a:r>
          <a:endParaRPr lang="en-US" sz="2300" kern="1200" dirty="0"/>
        </a:p>
      </dsp:txBody>
      <dsp:txXfrm>
        <a:off x="37661" y="1800162"/>
        <a:ext cx="1490348" cy="1177623"/>
      </dsp:txXfrm>
    </dsp:sp>
    <dsp:sp modelId="{843FCD7C-4B7F-B54F-A7D9-DF4EAA15EA5D}">
      <dsp:nvSpPr>
        <dsp:cNvPr id="0" name=""/>
        <dsp:cNvSpPr/>
      </dsp:nvSpPr>
      <dsp:spPr>
        <a:xfrm rot="14700000">
          <a:off x="1641679" y="1287837"/>
          <a:ext cx="1438394" cy="469087"/>
        </a:xfrm>
        <a:prstGeom prst="leftArrow">
          <a:avLst>
            <a:gd name="adj1" fmla="val 60000"/>
            <a:gd name="adj2" fmla="val 50000"/>
          </a:avLst>
        </a:prstGeom>
        <a:gradFill rotWithShape="0">
          <a:gsLst>
            <a:gs pos="0">
              <a:schemeClr val="accent3">
                <a:hueOff val="0"/>
                <a:satOff val="0"/>
                <a:lumOff val="0"/>
                <a:alphaOff val="0"/>
                <a:tint val="95000"/>
                <a:shade val="70000"/>
                <a:satMod val="150000"/>
              </a:schemeClr>
            </a:gs>
            <a:gs pos="100000">
              <a:schemeClr val="accent3">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24DC735-AA7B-6747-AD5D-26AA0A81FCBD}">
      <dsp:nvSpPr>
        <dsp:cNvPr id="0" name=""/>
        <dsp:cNvSpPr/>
      </dsp:nvSpPr>
      <dsp:spPr>
        <a:xfrm>
          <a:off x="1275118" y="245117"/>
          <a:ext cx="1563624" cy="1250899"/>
        </a:xfrm>
        <a:prstGeom prst="roundRect">
          <a:avLst>
            <a:gd name="adj" fmla="val 10000"/>
          </a:avLst>
        </a:prstGeom>
        <a:gradFill rotWithShape="0">
          <a:gsLst>
            <a:gs pos="0">
              <a:schemeClr val="accent3">
                <a:hueOff val="0"/>
                <a:satOff val="0"/>
                <a:lumOff val="0"/>
                <a:alphaOff val="0"/>
                <a:tint val="95000"/>
                <a:shade val="70000"/>
                <a:satMod val="150000"/>
              </a:schemeClr>
            </a:gs>
            <a:gs pos="100000">
              <a:schemeClr val="accent3">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Varieties</a:t>
          </a:r>
          <a:endParaRPr lang="en-US" sz="2300" kern="1200" dirty="0"/>
        </a:p>
      </dsp:txBody>
      <dsp:txXfrm>
        <a:off x="1311756" y="281755"/>
        <a:ext cx="1490348" cy="1177623"/>
      </dsp:txXfrm>
    </dsp:sp>
    <dsp:sp modelId="{EC07C6DC-344F-2F46-B5E8-72FB44471777}">
      <dsp:nvSpPr>
        <dsp:cNvPr id="0" name=""/>
        <dsp:cNvSpPr/>
      </dsp:nvSpPr>
      <dsp:spPr>
        <a:xfrm rot="17700000">
          <a:off x="3015926" y="1287837"/>
          <a:ext cx="1438394" cy="469087"/>
        </a:xfrm>
        <a:prstGeom prst="leftArrow">
          <a:avLst>
            <a:gd name="adj1" fmla="val 60000"/>
            <a:gd name="adj2" fmla="val 50000"/>
          </a:avLst>
        </a:prstGeom>
        <a:gradFill rotWithShape="0">
          <a:gsLst>
            <a:gs pos="0">
              <a:schemeClr val="accent4">
                <a:hueOff val="0"/>
                <a:satOff val="0"/>
                <a:lumOff val="0"/>
                <a:alphaOff val="0"/>
                <a:tint val="95000"/>
                <a:shade val="70000"/>
                <a:satMod val="150000"/>
              </a:schemeClr>
            </a:gs>
            <a:gs pos="100000">
              <a:schemeClr val="accent4">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7C4B2FC-D4C0-AA44-9C8F-2EFC4DEDDFEB}">
      <dsp:nvSpPr>
        <dsp:cNvPr id="0" name=""/>
        <dsp:cNvSpPr/>
      </dsp:nvSpPr>
      <dsp:spPr>
        <a:xfrm>
          <a:off x="3257257" y="245117"/>
          <a:ext cx="1563624" cy="1250899"/>
        </a:xfrm>
        <a:prstGeom prst="roundRect">
          <a:avLst>
            <a:gd name="adj" fmla="val 10000"/>
          </a:avLst>
        </a:prstGeom>
        <a:gradFill rotWithShape="0">
          <a:gsLst>
            <a:gs pos="0">
              <a:schemeClr val="accent4">
                <a:hueOff val="0"/>
                <a:satOff val="0"/>
                <a:lumOff val="0"/>
                <a:alphaOff val="0"/>
                <a:tint val="95000"/>
                <a:shade val="70000"/>
                <a:satMod val="150000"/>
              </a:schemeClr>
            </a:gs>
            <a:gs pos="100000">
              <a:schemeClr val="accent4">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Products</a:t>
          </a:r>
          <a:endParaRPr lang="en-US" sz="2300" kern="1200" dirty="0"/>
        </a:p>
      </dsp:txBody>
      <dsp:txXfrm>
        <a:off x="3293895" y="281755"/>
        <a:ext cx="1490348" cy="1177623"/>
      </dsp:txXfrm>
    </dsp:sp>
    <dsp:sp modelId="{CD41D562-5B8D-3742-9B7C-613537204301}">
      <dsp:nvSpPr>
        <dsp:cNvPr id="0" name=""/>
        <dsp:cNvSpPr/>
      </dsp:nvSpPr>
      <dsp:spPr>
        <a:xfrm rot="20700000">
          <a:off x="3899275" y="2340572"/>
          <a:ext cx="1438394" cy="469087"/>
        </a:xfrm>
        <a:prstGeom prst="leftArrow">
          <a:avLst>
            <a:gd name="adj1" fmla="val 60000"/>
            <a:gd name="adj2" fmla="val 50000"/>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5031FF5-388E-7A40-A072-65D60235A18A}">
      <dsp:nvSpPr>
        <dsp:cNvPr id="0" name=""/>
        <dsp:cNvSpPr/>
      </dsp:nvSpPr>
      <dsp:spPr>
        <a:xfrm>
          <a:off x="4531352" y="1763524"/>
          <a:ext cx="1563624" cy="1250899"/>
        </a:xfrm>
        <a:prstGeom prst="roundRect">
          <a:avLst>
            <a:gd name="adj" fmla="val 10000"/>
          </a:avLst>
        </a:prstGeom>
        <a:gradFill rotWithShape="0">
          <a:gsLst>
            <a:gs pos="0">
              <a:schemeClr val="accent5">
                <a:hueOff val="0"/>
                <a:satOff val="0"/>
                <a:lumOff val="0"/>
                <a:alphaOff val="0"/>
                <a:tint val="95000"/>
                <a:shade val="70000"/>
                <a:satMod val="150000"/>
              </a:schemeClr>
            </a:gs>
            <a:gs pos="100000">
              <a:schemeClr val="accent5">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Advantages</a:t>
          </a:r>
          <a:endParaRPr lang="en-US" sz="2300" kern="1200" dirty="0"/>
        </a:p>
      </dsp:txBody>
      <dsp:txXfrm>
        <a:off x="4567990" y="1800162"/>
        <a:ext cx="1490348" cy="1177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CDDC3-B217-1444-BF8D-C872233FF43E}">
      <dsp:nvSpPr>
        <dsp:cNvPr id="0" name=""/>
        <dsp:cNvSpPr/>
      </dsp:nvSpPr>
      <dsp:spPr>
        <a:xfrm rot="60996">
          <a:off x="1683773" y="2113471"/>
          <a:ext cx="958971" cy="0"/>
        </a:xfrm>
        <a:custGeom>
          <a:avLst/>
          <a:gdLst/>
          <a:ahLst/>
          <a:cxnLst/>
          <a:rect l="0" t="0" r="0" b="0"/>
          <a:pathLst>
            <a:path>
              <a:moveTo>
                <a:pt x="0" y="0"/>
              </a:moveTo>
              <a:lnTo>
                <a:pt x="958971" y="0"/>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C6DC90-3067-0D42-B678-1153172AE937}">
      <dsp:nvSpPr>
        <dsp:cNvPr id="0" name=""/>
        <dsp:cNvSpPr/>
      </dsp:nvSpPr>
      <dsp:spPr>
        <a:xfrm>
          <a:off x="383368" y="1443186"/>
          <a:ext cx="1300480" cy="13004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C&amp;M SEEDS</a:t>
          </a:r>
          <a:endParaRPr lang="en-US" sz="3100" kern="1200" dirty="0">
            <a:solidFill>
              <a:schemeClr val="tx1"/>
            </a:solidFill>
          </a:endParaRPr>
        </a:p>
      </dsp:txBody>
      <dsp:txXfrm>
        <a:off x="446852" y="1506670"/>
        <a:ext cx="1173512" cy="1173512"/>
      </dsp:txXfrm>
    </dsp:sp>
    <dsp:sp modelId="{641F4FD2-DF67-CC41-8E71-ADEB95D29DB9}">
      <dsp:nvSpPr>
        <dsp:cNvPr id="0" name=""/>
        <dsp:cNvSpPr/>
      </dsp:nvSpPr>
      <dsp:spPr>
        <a:xfrm>
          <a:off x="2642668" y="1694048"/>
          <a:ext cx="871321" cy="871321"/>
        </a:xfrm>
        <a:prstGeom prst="roundRect">
          <a:avLst/>
        </a:prstGeom>
        <a:gradFill rotWithShape="0">
          <a:gsLst>
            <a:gs pos="0">
              <a:schemeClr val="accent2">
                <a:hueOff val="-2185134"/>
                <a:satOff val="-2592"/>
                <a:lumOff val="-1372"/>
                <a:alphaOff val="0"/>
                <a:tint val="95000"/>
                <a:shade val="70000"/>
                <a:satMod val="150000"/>
              </a:schemeClr>
            </a:gs>
            <a:gs pos="100000">
              <a:schemeClr val="accent2">
                <a:hueOff val="-2185134"/>
                <a:satOff val="-2592"/>
                <a:lumOff val="-137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rPr>
            <a:t>History</a:t>
          </a:r>
          <a:endParaRPr lang="en-US" sz="1800" kern="1200" dirty="0">
            <a:solidFill>
              <a:srgbClr val="000000"/>
            </a:solidFill>
          </a:endParaRPr>
        </a:p>
      </dsp:txBody>
      <dsp:txXfrm>
        <a:off x="2685202" y="1736582"/>
        <a:ext cx="786253" cy="786253"/>
      </dsp:txXfrm>
    </dsp:sp>
    <dsp:sp modelId="{48747162-226D-C943-90DD-D8721A652E2A}">
      <dsp:nvSpPr>
        <dsp:cNvPr id="0" name=""/>
        <dsp:cNvSpPr/>
      </dsp:nvSpPr>
      <dsp:spPr>
        <a:xfrm rot="19289130">
          <a:off x="3387238" y="1420175"/>
          <a:ext cx="1165269" cy="0"/>
        </a:xfrm>
        <a:custGeom>
          <a:avLst/>
          <a:gdLst/>
          <a:ahLst/>
          <a:cxnLst/>
          <a:rect l="0" t="0" r="0" b="0"/>
          <a:pathLst>
            <a:path>
              <a:moveTo>
                <a:pt x="0" y="0"/>
              </a:moveTo>
              <a:lnTo>
                <a:pt x="1165269"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D3C1FE-358D-9142-AB1E-004F6956FC59}">
      <dsp:nvSpPr>
        <dsp:cNvPr id="0" name=""/>
        <dsp:cNvSpPr/>
      </dsp:nvSpPr>
      <dsp:spPr>
        <a:xfrm>
          <a:off x="4425756" y="274979"/>
          <a:ext cx="871321" cy="871321"/>
        </a:xfrm>
        <a:prstGeom prst="roundRect">
          <a:avLst/>
        </a:prstGeom>
        <a:gradFill rotWithShape="0">
          <a:gsLst>
            <a:gs pos="0">
              <a:schemeClr val="accent2">
                <a:hueOff val="-4370268"/>
                <a:satOff val="-5184"/>
                <a:lumOff val="-2745"/>
                <a:alphaOff val="0"/>
                <a:tint val="95000"/>
                <a:shade val="70000"/>
                <a:satMod val="150000"/>
              </a:schemeClr>
            </a:gs>
            <a:gs pos="100000">
              <a:schemeClr val="accent2">
                <a:hueOff val="-4370268"/>
                <a:satOff val="-5184"/>
                <a:lumOff val="-2745"/>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solidFill>
            </a:rPr>
            <a:t>Location</a:t>
          </a:r>
          <a:endParaRPr lang="en-US" sz="1600" kern="1200" dirty="0">
            <a:solidFill>
              <a:srgbClr val="000000"/>
            </a:solidFill>
          </a:endParaRPr>
        </a:p>
      </dsp:txBody>
      <dsp:txXfrm>
        <a:off x="4468290" y="317513"/>
        <a:ext cx="786253" cy="786253"/>
      </dsp:txXfrm>
    </dsp:sp>
    <dsp:sp modelId="{3AAB0163-7A06-7D43-B6BD-3FFFE83D4BF2}">
      <dsp:nvSpPr>
        <dsp:cNvPr id="0" name=""/>
        <dsp:cNvSpPr/>
      </dsp:nvSpPr>
      <dsp:spPr>
        <a:xfrm rot="2155635">
          <a:off x="3406886" y="2775737"/>
          <a:ext cx="1126007" cy="0"/>
        </a:xfrm>
        <a:custGeom>
          <a:avLst/>
          <a:gdLst/>
          <a:ahLst/>
          <a:cxnLst/>
          <a:rect l="0" t="0" r="0" b="0"/>
          <a:pathLst>
            <a:path>
              <a:moveTo>
                <a:pt x="0" y="0"/>
              </a:moveTo>
              <a:lnTo>
                <a:pt x="1126007" y="0"/>
              </a:lnTo>
            </a:path>
          </a:pathLst>
        </a:custGeom>
        <a:noFill/>
        <a:ln w="254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F721E2E-07A9-CD48-BDCC-18103DD7D741}">
      <dsp:nvSpPr>
        <dsp:cNvPr id="0" name=""/>
        <dsp:cNvSpPr/>
      </dsp:nvSpPr>
      <dsp:spPr>
        <a:xfrm>
          <a:off x="4425789" y="2986105"/>
          <a:ext cx="871321" cy="871321"/>
        </a:xfrm>
        <a:prstGeom prst="roundRect">
          <a:avLst/>
        </a:prstGeom>
        <a:gradFill rotWithShape="0">
          <a:gsLst>
            <a:gs pos="0">
              <a:schemeClr val="accent2">
                <a:hueOff val="-6555402"/>
                <a:satOff val="-7776"/>
                <a:lumOff val="-4117"/>
                <a:alphaOff val="0"/>
                <a:tint val="95000"/>
                <a:shade val="70000"/>
                <a:satMod val="150000"/>
              </a:schemeClr>
            </a:gs>
            <a:gs pos="100000">
              <a:schemeClr val="accent2">
                <a:hueOff val="-6555402"/>
                <a:satOff val="-7776"/>
                <a:lumOff val="-4117"/>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solidFill>
                <a:srgbClr val="000000"/>
              </a:solidFill>
            </a:rPr>
            <a:t>Mission</a:t>
          </a:r>
          <a:endParaRPr lang="en-US" sz="1600" kern="1200" dirty="0">
            <a:solidFill>
              <a:srgbClr val="000000"/>
            </a:solidFill>
          </a:endParaRPr>
        </a:p>
      </dsp:txBody>
      <dsp:txXfrm>
        <a:off x="4468323" y="3028639"/>
        <a:ext cx="786253" cy="786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C78BD-3821-7A49-86D6-3B0EB31CB37C}">
      <dsp:nvSpPr>
        <dsp:cNvPr id="0" name=""/>
        <dsp:cNvSpPr/>
      </dsp:nvSpPr>
      <dsp:spPr>
        <a:xfrm>
          <a:off x="1046" y="0"/>
          <a:ext cx="2721267" cy="4064000"/>
        </a:xfrm>
        <a:prstGeom prst="roundRect">
          <a:avLst>
            <a:gd name="adj" fmla="val 10000"/>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Hard Red Winter</a:t>
          </a:r>
          <a:endParaRPr lang="en-US" sz="3400" kern="1200" dirty="0"/>
        </a:p>
      </dsp:txBody>
      <dsp:txXfrm>
        <a:off x="1046" y="0"/>
        <a:ext cx="2721267" cy="1219200"/>
      </dsp:txXfrm>
    </dsp:sp>
    <dsp:sp modelId="{7DD639D4-E506-6145-A188-9B1D63AE9C10}">
      <dsp:nvSpPr>
        <dsp:cNvPr id="0" name=""/>
        <dsp:cNvSpPr/>
      </dsp:nvSpPr>
      <dsp:spPr>
        <a:xfrm>
          <a:off x="267306" y="1132370"/>
          <a:ext cx="2106935" cy="2639910"/>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en-US" sz="2000" kern="1200" dirty="0" smtClean="0"/>
            <a:t>1) Gallus</a:t>
          </a:r>
        </a:p>
        <a:p>
          <a:pPr lvl="0" algn="l" defTabSz="889000">
            <a:lnSpc>
              <a:spcPct val="90000"/>
            </a:lnSpc>
            <a:spcBef>
              <a:spcPct val="0"/>
            </a:spcBef>
            <a:spcAft>
              <a:spcPct val="35000"/>
            </a:spcAft>
          </a:pPr>
          <a:r>
            <a:rPr lang="en-US" sz="2000" kern="1200" dirty="0" smtClean="0"/>
            <a:t>2) </a:t>
          </a:r>
          <a:r>
            <a:rPr lang="en-US" sz="2000" kern="1200" dirty="0" err="1" smtClean="0"/>
            <a:t>Priesley</a:t>
          </a:r>
          <a:endParaRPr lang="en-US" sz="2000" kern="1200" dirty="0" smtClean="0"/>
        </a:p>
        <a:p>
          <a:pPr lvl="0" algn="l" defTabSz="889000">
            <a:lnSpc>
              <a:spcPct val="90000"/>
            </a:lnSpc>
            <a:spcBef>
              <a:spcPct val="0"/>
            </a:spcBef>
            <a:spcAft>
              <a:spcPct val="35000"/>
            </a:spcAft>
          </a:pPr>
          <a:r>
            <a:rPr lang="en-US" sz="2000" kern="1200" dirty="0" smtClean="0"/>
            <a:t>3)</a:t>
          </a:r>
          <a:r>
            <a:rPr lang="en-US" sz="2000" kern="1200" dirty="0" err="1" smtClean="0"/>
            <a:t>Keldin</a:t>
          </a:r>
          <a:endParaRPr lang="en-US" sz="2000" kern="1200" dirty="0" smtClean="0"/>
        </a:p>
        <a:p>
          <a:pPr lvl="0" algn="l" defTabSz="889000">
            <a:lnSpc>
              <a:spcPct val="90000"/>
            </a:lnSpc>
            <a:spcBef>
              <a:spcPct val="0"/>
            </a:spcBef>
            <a:spcAft>
              <a:spcPct val="35000"/>
            </a:spcAft>
          </a:pPr>
          <a:r>
            <a:rPr lang="en-US" sz="2000" kern="1200" dirty="0" smtClean="0"/>
            <a:t>4)</a:t>
          </a:r>
          <a:r>
            <a:rPr lang="en-US" sz="2000" kern="1200" dirty="0" err="1" smtClean="0"/>
            <a:t>Prinction</a:t>
          </a:r>
          <a:endParaRPr lang="en-US" sz="2000" kern="1200" dirty="0"/>
        </a:p>
      </dsp:txBody>
      <dsp:txXfrm>
        <a:off x="329016" y="1194080"/>
        <a:ext cx="1983515" cy="2516490"/>
      </dsp:txXfrm>
    </dsp:sp>
    <dsp:sp modelId="{E9C28E7E-779D-7246-A42A-EEC3AADDDE22}">
      <dsp:nvSpPr>
        <dsp:cNvPr id="0" name=""/>
        <dsp:cNvSpPr/>
      </dsp:nvSpPr>
      <dsp:spPr>
        <a:xfrm>
          <a:off x="2926409" y="0"/>
          <a:ext cx="2721267" cy="4064000"/>
        </a:xfrm>
        <a:prstGeom prst="roundRect">
          <a:avLst>
            <a:gd name="adj" fmla="val 10000"/>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Hard White Winter</a:t>
          </a:r>
          <a:endParaRPr lang="en-US" sz="3400" kern="1200" dirty="0"/>
        </a:p>
      </dsp:txBody>
      <dsp:txXfrm>
        <a:off x="2926409" y="0"/>
        <a:ext cx="2721267" cy="1219200"/>
      </dsp:txXfrm>
    </dsp:sp>
    <dsp:sp modelId="{F42D1CA7-31C7-6A45-9C68-F28E51A27CCC}">
      <dsp:nvSpPr>
        <dsp:cNvPr id="0" name=""/>
        <dsp:cNvSpPr/>
      </dsp:nvSpPr>
      <dsp:spPr>
        <a:xfrm>
          <a:off x="3198535" y="1219200"/>
          <a:ext cx="2177014" cy="2641600"/>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en-US" sz="2000" kern="1200" dirty="0" smtClean="0"/>
            <a:t>     1) </a:t>
          </a:r>
          <a:r>
            <a:rPr lang="en-US" sz="2000" kern="1200" dirty="0" err="1" smtClean="0"/>
            <a:t>Whitebear</a:t>
          </a:r>
          <a:r>
            <a:rPr lang="en-US" sz="2000" kern="1200" dirty="0" smtClean="0"/>
            <a:t> </a:t>
          </a:r>
          <a:endParaRPr lang="en-US" sz="2000" kern="1200" dirty="0"/>
        </a:p>
      </dsp:txBody>
      <dsp:txXfrm>
        <a:off x="3262298" y="1282963"/>
        <a:ext cx="2049488" cy="2514074"/>
      </dsp:txXfrm>
    </dsp:sp>
    <dsp:sp modelId="{B8F22E07-83BB-5541-8DB6-2977D00A47AB}">
      <dsp:nvSpPr>
        <dsp:cNvPr id="0" name=""/>
        <dsp:cNvSpPr/>
      </dsp:nvSpPr>
      <dsp:spPr>
        <a:xfrm>
          <a:off x="5851771" y="0"/>
          <a:ext cx="2721267" cy="4064000"/>
        </a:xfrm>
        <a:prstGeom prst="roundRect">
          <a:avLst>
            <a:gd name="adj" fmla="val 10000"/>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Soft Red Winter</a:t>
          </a:r>
          <a:endParaRPr lang="en-US" sz="3400" kern="1200" dirty="0"/>
        </a:p>
      </dsp:txBody>
      <dsp:txXfrm>
        <a:off x="5851771" y="0"/>
        <a:ext cx="2721267" cy="1219200"/>
      </dsp:txXfrm>
    </dsp:sp>
    <dsp:sp modelId="{16090CD4-357E-FA45-A98A-E721BF90F34E}">
      <dsp:nvSpPr>
        <dsp:cNvPr id="0" name=""/>
        <dsp:cNvSpPr/>
      </dsp:nvSpPr>
      <dsp:spPr>
        <a:xfrm>
          <a:off x="6123898" y="1219200"/>
          <a:ext cx="2177014" cy="2641600"/>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en-US" sz="2000" kern="1200" dirty="0" smtClean="0"/>
            <a:t>1) CM 249</a:t>
          </a:r>
        </a:p>
        <a:p>
          <a:pPr lvl="0" algn="l" defTabSz="889000">
            <a:lnSpc>
              <a:spcPct val="90000"/>
            </a:lnSpc>
            <a:spcBef>
              <a:spcPct val="0"/>
            </a:spcBef>
            <a:spcAft>
              <a:spcPct val="35000"/>
            </a:spcAft>
          </a:pPr>
          <a:r>
            <a:rPr lang="en-US" sz="2000" kern="1200" dirty="0" smtClean="0"/>
            <a:t>2) CM 614</a:t>
          </a:r>
        </a:p>
        <a:p>
          <a:pPr lvl="0" algn="l" defTabSz="889000">
            <a:lnSpc>
              <a:spcPct val="90000"/>
            </a:lnSpc>
            <a:spcBef>
              <a:spcPct val="0"/>
            </a:spcBef>
            <a:spcAft>
              <a:spcPct val="35000"/>
            </a:spcAft>
          </a:pPr>
          <a:r>
            <a:rPr lang="en-US" sz="2000" kern="1200" dirty="0" smtClean="0"/>
            <a:t>3) Brooklyn</a:t>
          </a:r>
          <a:endParaRPr lang="en-US" sz="2000" kern="1200" dirty="0"/>
        </a:p>
      </dsp:txBody>
      <dsp:txXfrm>
        <a:off x="6187661" y="1282963"/>
        <a:ext cx="2049488" cy="251407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550479-604E-B447-A040-998100112885}" type="datetimeFigureOut">
              <a:rPr lang="en-US" smtClean="0"/>
              <a:t>2014-11-04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89303C-3D48-8A41-89BE-7638DE2D0120}" type="slidenum">
              <a:rPr lang="en-US" smtClean="0"/>
              <a:t>‹#›</a:t>
            </a:fld>
            <a:endParaRPr lang="en-US"/>
          </a:p>
        </p:txBody>
      </p:sp>
    </p:spTree>
    <p:extLst>
      <p:ext uri="{BB962C8B-B14F-4D97-AF65-F5344CB8AC3E}">
        <p14:creationId xmlns:p14="http://schemas.microsoft.com/office/powerpoint/2010/main" val="1074309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a:t>
            </a:r>
            <a:r>
              <a:rPr lang="en-US" baseline="0" dirty="0" smtClean="0"/>
              <a:t> Wheat, name and school</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1</a:t>
            </a:fld>
            <a:endParaRPr lang="en-US"/>
          </a:p>
        </p:txBody>
      </p:sp>
    </p:spTree>
    <p:extLst>
      <p:ext uri="{BB962C8B-B14F-4D97-AF65-F5344CB8AC3E}">
        <p14:creationId xmlns:p14="http://schemas.microsoft.com/office/powerpoint/2010/main" val="175143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country of Nepal is located between India and China. Within the country there are a 5 climate zones; tropical/subtropical zone, temperate zone, cold zone, subarctic zone and lastly the arctic zone. Nepal also has 3 main geographical regions; lowlands plains, hill region and the mountain region. In the north end of the country their typical weather is; cool summers and severe winter where as the south end experiences warm tropical summers and mild winters.  </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2</a:t>
            </a:fld>
            <a:endParaRPr lang="en-US"/>
          </a:p>
        </p:txBody>
      </p:sp>
    </p:spTree>
    <p:extLst>
      <p:ext uri="{BB962C8B-B14F-4D97-AF65-F5344CB8AC3E}">
        <p14:creationId xmlns:p14="http://schemas.microsoft.com/office/powerpoint/2010/main" val="331037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Export idea to Nepal</a:t>
            </a:r>
            <a:r>
              <a:rPr lang="en-US" baseline="0" dirty="0" smtClean="0"/>
              <a:t>: Winter wheat</a:t>
            </a:r>
          </a:p>
          <a:p>
            <a:r>
              <a:rPr lang="en-US" baseline="0" dirty="0" smtClean="0"/>
              <a:t>Company, Varieties of Wheat, Products and Advantages</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3</a:t>
            </a:fld>
            <a:endParaRPr lang="en-US"/>
          </a:p>
        </p:txBody>
      </p:sp>
    </p:spTree>
    <p:extLst>
      <p:ext uri="{BB962C8B-B14F-4D97-AF65-F5344CB8AC3E}">
        <p14:creationId xmlns:p14="http://schemas.microsoft.com/office/powerpoint/2010/main" val="53203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Company:</a:t>
            </a:r>
            <a:r>
              <a:rPr lang="en-US" b="1" baseline="0" dirty="0" smtClean="0"/>
              <a:t> </a:t>
            </a:r>
            <a:r>
              <a:rPr lang="en-US" baseline="0" dirty="0" smtClean="0"/>
              <a:t>C&amp;M Seeds </a:t>
            </a:r>
          </a:p>
          <a:p>
            <a:r>
              <a:rPr lang="en-US" b="1" baseline="0" dirty="0" smtClean="0"/>
              <a:t>History: </a:t>
            </a:r>
            <a:r>
              <a:rPr lang="en-US" baseline="0" dirty="0" smtClean="0"/>
              <a:t>Began operations in 1978 when the Cameron and McLaughlin families (hence C &amp; M) decided to open a seed company. Both families had been producing pedigreed seed, so choosing this industry was only natural. The company started locally, but today they have approximately 250 respected dealers all across Canada and they are still growing.</a:t>
            </a:r>
          </a:p>
          <a:p>
            <a:r>
              <a:rPr lang="en-US" b="1" baseline="0" dirty="0" smtClean="0"/>
              <a:t>Location: </a:t>
            </a:r>
            <a:r>
              <a:rPr lang="en-US" b="0" baseline="0" dirty="0" smtClean="0"/>
              <a:t>C&amp;M Seeds company is located in </a:t>
            </a:r>
            <a:r>
              <a:rPr lang="en-US" b="0" baseline="0" dirty="0" err="1" smtClean="0"/>
              <a:t>Palmerston</a:t>
            </a:r>
            <a:r>
              <a:rPr lang="en-US" b="0" baseline="0" dirty="0" smtClean="0"/>
              <a:t> , Ontario. </a:t>
            </a:r>
          </a:p>
          <a:p>
            <a:r>
              <a:rPr lang="en-US" b="1" baseline="0" dirty="0" smtClean="0"/>
              <a:t>Mission:</a:t>
            </a:r>
            <a:r>
              <a:rPr lang="en-US" b="0" baseline="0" dirty="0" smtClean="0"/>
              <a:t> The company mission is to advance the future of agriculture and the rural economy in Ontario. With the advancements in their genetics and a strong push on the marketing varieties we develop, and they will do everything they can to make agriculture and crop production a prosperous venture. </a:t>
            </a:r>
            <a:endParaRPr lang="en-US" b="1" baseline="0" dirty="0" smtClean="0"/>
          </a:p>
          <a:p>
            <a:r>
              <a:rPr lang="en-US" b="0" baseline="0"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4</a:t>
            </a:fld>
            <a:endParaRPr lang="en-US"/>
          </a:p>
        </p:txBody>
      </p:sp>
    </p:spTree>
    <p:extLst>
      <p:ext uri="{BB962C8B-B14F-4D97-AF65-F5344CB8AC3E}">
        <p14:creationId xmlns:p14="http://schemas.microsoft.com/office/powerpoint/2010/main" val="1497783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types of Winter</a:t>
            </a:r>
            <a:r>
              <a:rPr lang="en-US" baseline="0" dirty="0" smtClean="0"/>
              <a:t> wheat:</a:t>
            </a:r>
          </a:p>
          <a:p>
            <a:r>
              <a:rPr lang="en-US" baseline="0" dirty="0" smtClean="0"/>
              <a:t>Hard Red Winter, Hard White Winter, Soft Red Winter. </a:t>
            </a:r>
          </a:p>
          <a:p>
            <a:r>
              <a:rPr lang="en-US" baseline="0" dirty="0" smtClean="0"/>
              <a:t>Listed are the different types, of variety. </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5</a:t>
            </a:fld>
            <a:endParaRPr lang="en-US"/>
          </a:p>
        </p:txBody>
      </p:sp>
    </p:spTree>
    <p:extLst>
      <p:ext uri="{BB962C8B-B14F-4D97-AF65-F5344CB8AC3E}">
        <p14:creationId xmlns:p14="http://schemas.microsoft.com/office/powerpoint/2010/main" val="18636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a:t>
            </a:r>
            <a:r>
              <a:rPr lang="en-US" baseline="0" dirty="0" smtClean="0"/>
              <a:t> on the type of winter wheat depends on the products you can for the most part its food. </a:t>
            </a:r>
          </a:p>
          <a:p>
            <a:r>
              <a:rPr lang="en-US" baseline="0" dirty="0" smtClean="0"/>
              <a:t>Hard Red; has a low count in saturated fat, cholesterol, sodium and has a high amount of dietary fiber, it provides flour for different breads.  </a:t>
            </a:r>
          </a:p>
          <a:p>
            <a:r>
              <a:rPr lang="en-US" baseline="0" dirty="0" smtClean="0"/>
              <a:t>Hard White; provides a sweeter taste in whole wheat products, can be used for bread or brewing. </a:t>
            </a:r>
          </a:p>
          <a:p>
            <a:r>
              <a:rPr lang="en-US" baseline="0" dirty="0" smtClean="0"/>
              <a:t>Soft Red; Low-protein wheat, used for cakes, pie crusts, biscuits, and muffins. </a:t>
            </a:r>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6</a:t>
            </a:fld>
            <a:endParaRPr lang="en-US"/>
          </a:p>
        </p:txBody>
      </p:sp>
    </p:spTree>
    <p:extLst>
      <p:ext uri="{BB962C8B-B14F-4D97-AF65-F5344CB8AC3E}">
        <p14:creationId xmlns:p14="http://schemas.microsoft.com/office/powerpoint/2010/main" val="2396600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Advantages of winter wheat include:</a:t>
            </a:r>
          </a:p>
          <a:p>
            <a:r>
              <a:rPr lang="en-US" b="1" dirty="0" smtClean="0"/>
              <a:t>Weather</a:t>
            </a:r>
            <a:r>
              <a:rPr lang="en-US" b="1" baseline="0" dirty="0" smtClean="0"/>
              <a:t> resistant</a:t>
            </a:r>
            <a:r>
              <a:rPr lang="en-US" b="0" baseline="0" dirty="0" smtClean="0"/>
              <a:t>: </a:t>
            </a:r>
            <a:r>
              <a:rPr lang="en-US" baseline="0" dirty="0" smtClean="0"/>
              <a:t>winter wheat is able to survive any winter. The wheat is planted in the </a:t>
            </a:r>
            <a:r>
              <a:rPr lang="en-US" baseline="0" dirty="0" err="1" smtClean="0"/>
              <a:t>september</a:t>
            </a:r>
            <a:r>
              <a:rPr lang="en-US" baseline="0" dirty="0" smtClean="0"/>
              <a:t>- </a:t>
            </a:r>
            <a:r>
              <a:rPr lang="en-US" baseline="0" dirty="0" err="1" smtClean="0"/>
              <a:t>november</a:t>
            </a:r>
            <a:r>
              <a:rPr lang="en-US" baseline="0" dirty="0" smtClean="0"/>
              <a:t>  months, goes into a vegetative state during the winter months and continues grow in the spring. </a:t>
            </a:r>
          </a:p>
          <a:p>
            <a:r>
              <a:rPr lang="en-US" b="1" baseline="0" dirty="0" smtClean="0"/>
              <a:t>Competitive Advantage: </a:t>
            </a:r>
            <a:r>
              <a:rPr lang="en-US" b="0" baseline="0" dirty="0" smtClean="0"/>
              <a:t>winter wheat has the advantage over other weeds and pests. The crop efficiently uses spring moisture, and increases economics. By starting growth in the early spring it gives itself a head start in beating the spring weeds. </a:t>
            </a:r>
          </a:p>
          <a:p>
            <a:r>
              <a:rPr lang="en-US" b="1" baseline="0" dirty="0" smtClean="0"/>
              <a:t>Higher Yields:</a:t>
            </a:r>
            <a:r>
              <a:rPr lang="en-US" b="0" baseline="0" dirty="0" smtClean="0"/>
              <a:t> Trends have shown that winter wheat provide higher yields. </a:t>
            </a:r>
          </a:p>
          <a:p>
            <a:r>
              <a:rPr lang="en-US" b="1" baseline="0" dirty="0" smtClean="0"/>
              <a:t>Saves Money: </a:t>
            </a:r>
            <a:r>
              <a:rPr lang="en-US" b="0" baseline="0" dirty="0" smtClean="0"/>
              <a:t>Since the wheat has the ability to beat the spring weeds, this saves farmers the cost of a spring herbicide application.  </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F889303C-3D48-8A41-89BE-7638DE2D0120}" type="slidenum">
              <a:rPr lang="en-US" smtClean="0"/>
              <a:t>7</a:t>
            </a:fld>
            <a:endParaRPr lang="en-US"/>
          </a:p>
        </p:txBody>
      </p:sp>
    </p:spTree>
    <p:extLst>
      <p:ext uri="{BB962C8B-B14F-4D97-AF65-F5344CB8AC3E}">
        <p14:creationId xmlns:p14="http://schemas.microsoft.com/office/powerpoint/2010/main" val="2919302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dirty="0" smtClean="0"/>
              <a:t>Click to edit Master text styles</a:t>
            </a:r>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4251665B-C24A-4702-B522-6A4334602E03}" type="datetimeFigureOut">
              <a:rPr lang="en-US" smtClean="0"/>
              <a:t>2014-11-04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4251665B-C24A-4702-B522-6A4334602E03}" type="datetimeFigureOut">
              <a:rPr lang="en-US" smtClean="0"/>
              <a:t>2014-11-04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4251665B-C24A-4702-B522-6A4334602E03}" type="datetimeFigureOut">
              <a:rPr lang="en-US" smtClean="0"/>
              <a:t>2014-11-04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251665B-C24A-4702-B522-6A4334602E03}" type="datetimeFigureOut">
              <a:rPr lang="en-US" smtClean="0"/>
              <a:t>2014-11-04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1665B-C24A-4702-B522-6A4334602E03}" type="datetimeFigureOut">
              <a:rPr lang="en-US" smtClean="0"/>
              <a:t>2014-11-04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4251665B-C24A-4702-B522-6A4334602E03}" type="datetimeFigureOut">
              <a:rPr lang="en-US" smtClean="0"/>
              <a:t>2014-11-04</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2.xml"/><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6.xml"/><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hyperlink" Target="mailto:raizada@uoguelph.ca" TargetMode="External"/><Relationship Id="rId5" Type="http://schemas.openxmlformats.org/officeDocument/2006/relationships/hyperlink" Target="http://www.redwheat.com/index.html" TargetMode="External"/><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605" y="4086897"/>
            <a:ext cx="2988916" cy="198491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p:cNvSpPr/>
          <p:nvPr/>
        </p:nvSpPr>
        <p:spPr>
          <a:xfrm>
            <a:off x="2434470" y="642633"/>
            <a:ext cx="4275066" cy="923330"/>
          </a:xfrm>
          <a:prstGeom prst="rect">
            <a:avLst/>
          </a:prstGeom>
          <a:noFill/>
        </p:spPr>
        <p:txBody>
          <a:bodyPr wrap="none" lIns="91440" tIns="45720" rIns="91440" bIns="45720">
            <a:spAutoFit/>
          </a:bodyPr>
          <a:lstStyle/>
          <a:p>
            <a:pPr algn="ctr"/>
            <a:r>
              <a:rPr lang="en-CA"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Winter Wheat</a:t>
            </a:r>
            <a:endParaRPr lang="en-CA"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5" name="TextBox 4"/>
          <p:cNvSpPr txBox="1"/>
          <p:nvPr/>
        </p:nvSpPr>
        <p:spPr>
          <a:xfrm>
            <a:off x="3828841" y="1543019"/>
            <a:ext cx="5021744" cy="369332"/>
          </a:xfrm>
          <a:prstGeom prst="rect">
            <a:avLst/>
          </a:prstGeom>
          <a:noFill/>
        </p:spPr>
        <p:txBody>
          <a:bodyPr wrap="square" rtlCol="0">
            <a:spAutoFit/>
          </a:bodyPr>
          <a:lstStyle/>
          <a:p>
            <a:pPr algn="r"/>
            <a:r>
              <a:rPr lang="en-US" dirty="0" smtClean="0">
                <a:solidFill>
                  <a:schemeClr val="bg1"/>
                </a:solidFill>
              </a:rPr>
              <a:t>By: Karyn Marshall, University of Guelph</a:t>
            </a:r>
            <a:endParaRPr lang="en-US" dirty="0">
              <a:solidFill>
                <a:schemeClr val="bg1"/>
              </a:solidFill>
            </a:endParaRPr>
          </a:p>
        </p:txBody>
      </p:sp>
      <p:pic>
        <p:nvPicPr>
          <p:cNvPr id="7" name="Picture 6"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299" y="2356043"/>
            <a:ext cx="2882657" cy="21592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descr="imag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956" y="3293676"/>
            <a:ext cx="2000287" cy="19737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06561284"/>
      </p:ext>
    </p:extLst>
  </p:cSld>
  <p:clrMapOvr>
    <a:masterClrMapping/>
  </p:clrMapOvr>
  <mc:AlternateContent xmlns:mc="http://schemas.openxmlformats.org/markup-compatibility/2006" xmlns:p14="http://schemas.microsoft.com/office/powerpoint/2010/main">
    <mc:Choice Requires="p14">
      <p:transition spd="slow" p14:dur="800" advClick="0" advTm="25410">
        <p:fade/>
      </p:transition>
    </mc:Choice>
    <mc:Fallback xmlns="">
      <p:transition xmlns:p14="http://schemas.microsoft.com/office/powerpoint/2010/main" spd="slow" advClick="0" advTm="2541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5830" y="831276"/>
            <a:ext cx="742173" cy="5170646"/>
          </a:xfrm>
          <a:prstGeom prst="rect">
            <a:avLst/>
          </a:prstGeom>
          <a:noFill/>
        </p:spPr>
        <p:txBody>
          <a:bodyPr wrap="none" lIns="91440" tIns="45720" rIns="91440" bIns="45720">
            <a:spAutoFit/>
          </a:bodyPr>
          <a:lstStyle/>
          <a:p>
            <a:pPr algn="ctr"/>
            <a: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a:t>
            </a:r>
          </a:p>
          <a:p>
            <a:pPr algn="ctr"/>
            <a: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a:t>
            </a:r>
            <a:b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t>
            </a:r>
            <a:b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a:t>
            </a:r>
            <a:b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CA"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t>
            </a:r>
            <a:endParaRPr lang="en-CA"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5" name="Picture 4"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88" y="623064"/>
            <a:ext cx="5599391" cy="310663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5923">
            <a:off x="676532" y="3447139"/>
            <a:ext cx="1904812" cy="2862422"/>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p:cNvSpPr txBox="1"/>
          <p:nvPr/>
        </p:nvSpPr>
        <p:spPr>
          <a:xfrm>
            <a:off x="3289134" y="4268357"/>
            <a:ext cx="4059374" cy="1938992"/>
          </a:xfrm>
          <a:prstGeom prst="rect">
            <a:avLst/>
          </a:prstGeom>
          <a:noFill/>
        </p:spPr>
        <p:txBody>
          <a:bodyPr wrap="square" rtlCol="0">
            <a:spAutoFit/>
          </a:bodyPr>
          <a:lstStyle/>
          <a:p>
            <a:pPr marL="342900" indent="-342900">
              <a:buFont typeface="Wingdings" charset="2"/>
              <a:buChar char="§"/>
            </a:pPr>
            <a:r>
              <a:rPr lang="en-US" sz="2400" dirty="0" smtClean="0"/>
              <a:t>Capital city: “Kathmandu” and it is the largest city.</a:t>
            </a:r>
          </a:p>
          <a:p>
            <a:pPr marL="342900" indent="-342900">
              <a:buFont typeface="Wingdings" charset="2"/>
              <a:buChar char="§"/>
            </a:pPr>
            <a:r>
              <a:rPr lang="en-US" sz="2400" dirty="0" smtClean="0"/>
              <a:t>Population 27 million</a:t>
            </a:r>
          </a:p>
          <a:p>
            <a:pPr marL="342900" indent="-342900">
              <a:buFont typeface="Wingdings" charset="2"/>
              <a:buChar char="§"/>
            </a:pPr>
            <a:r>
              <a:rPr lang="en-US" sz="2400" dirty="0" smtClean="0"/>
              <a:t>5 general climate zones</a:t>
            </a:r>
          </a:p>
          <a:p>
            <a:pPr marL="342900" indent="-342900">
              <a:buFont typeface="Wingdings" charset="2"/>
              <a:buChar char="§"/>
            </a:pPr>
            <a:r>
              <a:rPr lang="en-US" sz="2400" dirty="0" smtClean="0"/>
              <a:t>3 main geographical regions</a:t>
            </a:r>
            <a:endParaRPr lang="en-US" sz="2400"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36090736"/>
      </p:ext>
    </p:extLst>
  </p:cSld>
  <p:clrMapOvr>
    <a:masterClrMapping/>
  </p:clrMapOvr>
  <mc:AlternateContent xmlns:mc="http://schemas.openxmlformats.org/markup-compatibility/2006">
    <mc:Choice xmlns:p14="http://schemas.microsoft.com/office/powerpoint/2010/main" Requires="p14">
      <p:transition spd="slow" p14:dur="2000" advClick="0" advTm="34872"/>
    </mc:Choice>
    <mc:Fallback>
      <p:transition xmlns:p14="http://schemas.microsoft.com/office/powerpoint/2010/main" spd="slow" advClick="0" advTm="348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828" y="715813"/>
            <a:ext cx="7912029"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Export Idea</a:t>
            </a:r>
            <a:r>
              <a:rPr lang="en-CA"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Winter Wheat</a:t>
            </a:r>
            <a:endParaRPr lang="en-C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3" name="Diagram 2"/>
          <p:cNvGraphicFramePr/>
          <p:nvPr>
            <p:extLst>
              <p:ext uri="{D42A27DB-BD31-4B8C-83A1-F6EECF244321}">
                <p14:modId xmlns:p14="http://schemas.microsoft.com/office/powerpoint/2010/main" val="886691546"/>
              </p:ext>
            </p:extLst>
          </p:nvPr>
        </p:nvGraphicFramePr>
        <p:xfrm>
          <a:off x="1524000" y="203208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71379363"/>
      </p:ext>
    </p:extLst>
  </p:cSld>
  <p:clrMapOvr>
    <a:masterClrMapping/>
  </p:clrMapOvr>
  <mc:AlternateContent xmlns:mc="http://schemas.openxmlformats.org/markup-compatibility/2006">
    <mc:Choice xmlns:p14="http://schemas.microsoft.com/office/powerpoint/2010/main" Requires="p14">
      <p:transition spd="slow" p14:dur="2000" advTm="15113"/>
    </mc:Choice>
    <mc:Fallback>
      <p:transition xmlns:p14="http://schemas.microsoft.com/office/powerpoint/2010/main" spd="slow" advTm="151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0893" y="585778"/>
            <a:ext cx="3228881" cy="923330"/>
          </a:xfrm>
          <a:prstGeom prst="rect">
            <a:avLst/>
          </a:prstGeom>
          <a:noFill/>
        </p:spPr>
        <p:txBody>
          <a:bodyPr wrap="none" lIns="91440" tIns="45720" rIns="91440" bIns="45720">
            <a:spAutoFit/>
          </a:bodyPr>
          <a:lstStyle/>
          <a:p>
            <a:pPr algn="ctr"/>
            <a:r>
              <a:rPr lang="en-CA"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COMPANY</a:t>
            </a:r>
            <a:endParaRPr lang="en-CA"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8" name="Diagram 7"/>
          <p:cNvGraphicFramePr/>
          <p:nvPr>
            <p:extLst>
              <p:ext uri="{D42A27DB-BD31-4B8C-83A1-F6EECF244321}">
                <p14:modId xmlns:p14="http://schemas.microsoft.com/office/powerpoint/2010/main" val="3149440270"/>
              </p:ext>
            </p:extLst>
          </p:nvPr>
        </p:nvGraphicFramePr>
        <p:xfrm>
          <a:off x="1524000" y="2032081"/>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14011808"/>
      </p:ext>
    </p:extLst>
  </p:cSld>
  <p:clrMapOvr>
    <a:masterClrMapping/>
  </p:clrMapOvr>
  <mc:AlternateContent xmlns:mc="http://schemas.openxmlformats.org/markup-compatibility/2006">
    <mc:Choice xmlns:p14="http://schemas.microsoft.com/office/powerpoint/2010/main" Requires="p14">
      <p:transition spd="slow" p14:dur="2000" advTm="54887"/>
    </mc:Choice>
    <mc:Fallback>
      <p:transition xmlns:p14="http://schemas.microsoft.com/office/powerpoint/2010/main" spd="slow" advTm="548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 Of  Winter Wheat</a:t>
            </a:r>
            <a:endParaRPr lang="en-US" dirty="0"/>
          </a:p>
        </p:txBody>
      </p:sp>
      <p:graphicFrame>
        <p:nvGraphicFramePr>
          <p:cNvPr id="4" name="Diagram 3"/>
          <p:cNvGraphicFramePr/>
          <p:nvPr>
            <p:extLst>
              <p:ext uri="{D42A27DB-BD31-4B8C-83A1-F6EECF244321}">
                <p14:modId xmlns:p14="http://schemas.microsoft.com/office/powerpoint/2010/main" val="832392472"/>
              </p:ext>
            </p:extLst>
          </p:nvPr>
        </p:nvGraphicFramePr>
        <p:xfrm>
          <a:off x="284164" y="2128264"/>
          <a:ext cx="857408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36674465"/>
      </p:ext>
    </p:extLst>
  </p:cSld>
  <p:clrMapOvr>
    <a:masterClrMapping/>
  </p:clrMapOvr>
  <mc:AlternateContent xmlns:mc="http://schemas.openxmlformats.org/markup-compatibility/2006">
    <mc:Choice xmlns:p14="http://schemas.microsoft.com/office/powerpoint/2010/main" Requires="p14">
      <p:transition spd="slow" p14:dur="2000" advTm="24711"/>
    </mc:Choice>
    <mc:Fallback>
      <p:transition xmlns:p14="http://schemas.microsoft.com/office/powerpoint/2010/main" spd="slow" advTm="2471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3029" y="695007"/>
            <a:ext cx="566256" cy="5509200"/>
          </a:xfrm>
          <a:prstGeom prst="rect">
            <a:avLst/>
          </a:prstGeom>
          <a:noFill/>
        </p:spPr>
        <p:txBody>
          <a:bodyPr wrap="none" lIns="91440" tIns="45720" rIns="91440" bIns="45720">
            <a:spAutoFit/>
          </a:bodyPr>
          <a:lstStyle/>
          <a:p>
            <a:pPr algn="ct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t>
            </a:r>
          </a:p>
          <a:p>
            <a:pPr algn="ct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t>
            </a:r>
            <a:b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CA"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endParaRPr lang="en-CA"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4"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02" y="4389166"/>
            <a:ext cx="3288096" cy="2060849"/>
          </a:xfrm>
          <a:prstGeom prst="rect">
            <a:avLst/>
          </a:prstGeom>
          <a:ln w="127000" cap="sq">
            <a:solidFill>
              <a:schemeClr val="accent6"/>
            </a:solidFill>
            <a:miter lim="800000"/>
          </a:ln>
          <a:effectLst>
            <a:outerShdw blurRad="57150" dist="50800" dir="2700000" algn="tl" rotWithShape="0">
              <a:srgbClr val="000000">
                <a:alpha val="40000"/>
              </a:srgbClr>
            </a:outerShdw>
          </a:effectLst>
        </p:spPr>
      </p:pic>
      <p:pic>
        <p:nvPicPr>
          <p:cNvPr id="7" name="Picture 6"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9142" y="439543"/>
            <a:ext cx="3185248" cy="1985172"/>
          </a:xfrm>
          <a:prstGeom prst="rect">
            <a:avLst/>
          </a:prstGeom>
          <a:ln w="127000" cap="sq">
            <a:solidFill>
              <a:schemeClr val="accent5"/>
            </a:solidFill>
            <a:miter lim="800000"/>
          </a:ln>
          <a:effectLst>
            <a:outerShdw blurRad="57150" dist="50800" dir="2700000" algn="tl" rotWithShape="0">
              <a:srgbClr val="000000">
                <a:alpha val="40000"/>
              </a:srgbClr>
            </a:outerShdw>
          </a:effectLst>
        </p:spPr>
      </p:pic>
      <p:pic>
        <p:nvPicPr>
          <p:cNvPr id="8" name="Picture 7" descr="image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702" y="307067"/>
            <a:ext cx="3397807" cy="2117647"/>
          </a:xfrm>
          <a:prstGeom prst="snip2DiagRect">
            <a:avLst/>
          </a:prstGeom>
          <a:solidFill>
            <a:srgbClr val="FFFFFF">
              <a:shade val="85000"/>
            </a:srgbClr>
          </a:solidFill>
          <a:ln w="88900" cap="sq">
            <a:solidFill>
              <a:srgbClr val="5DCEA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ag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3065" y="4389577"/>
            <a:ext cx="3185248" cy="2138999"/>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pic>
        <p:nvPicPr>
          <p:cNvPr id="10" name="Picture 9" descr="imag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3657">
            <a:off x="781258" y="2506948"/>
            <a:ext cx="2681377" cy="1671140"/>
          </a:xfrm>
          <a:prstGeom prst="rect">
            <a:avLst/>
          </a:prstGeom>
          <a:ln w="127000" cap="rnd">
            <a:solidFill>
              <a:srgbClr val="4E67C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images.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63131">
            <a:off x="4194594" y="2457230"/>
            <a:ext cx="2758304" cy="1835526"/>
          </a:xfrm>
          <a:prstGeom prst="rect">
            <a:avLst/>
          </a:prstGeom>
          <a:ln w="127000" cap="rnd">
            <a:solidFill>
              <a:schemeClr val="accent3"/>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Soun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17226688"/>
      </p:ext>
    </p:extLst>
  </p:cSld>
  <p:clrMapOvr>
    <a:masterClrMapping/>
  </p:clrMapOvr>
  <mc:AlternateContent xmlns:mc="http://schemas.openxmlformats.org/markup-compatibility/2006">
    <mc:Choice xmlns:p14="http://schemas.microsoft.com/office/powerpoint/2010/main" Requires="p14">
      <p:transition spd="slow" p14:dur="2000" advTm="45771"/>
    </mc:Choice>
    <mc:Fallback>
      <p:transition xmlns:p14="http://schemas.microsoft.com/office/powerpoint/2010/main" spd="slow" advTm="457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8633" y="623309"/>
            <a:ext cx="7810967" cy="1088237"/>
          </a:xfrm>
        </p:spPr>
        <p:txBody>
          <a:bodyPr/>
          <a:lstStyle/>
          <a:p>
            <a:pPr algn="ctr"/>
            <a:r>
              <a:rPr lang="en-US" dirty="0" smtClean="0"/>
              <a:t>ADVANTAGES </a:t>
            </a:r>
            <a:endParaRPr lang="en-US" dirty="0"/>
          </a:p>
        </p:txBody>
      </p:sp>
      <p:sp>
        <p:nvSpPr>
          <p:cNvPr id="6" name="Rectangle 5"/>
          <p:cNvSpPr/>
          <p:nvPr/>
        </p:nvSpPr>
        <p:spPr>
          <a:xfrm>
            <a:off x="1478852" y="2213327"/>
            <a:ext cx="6186309" cy="923330"/>
          </a:xfrm>
          <a:prstGeom prst="rect">
            <a:avLst/>
          </a:prstGeom>
          <a:noFill/>
        </p:spPr>
        <p:txBody>
          <a:bodyPr wrap="none" lIns="91440" tIns="45720" rIns="91440" bIns="45720">
            <a:spAutoFit/>
          </a:bodyPr>
          <a:lstStyle/>
          <a:p>
            <a:pPr marL="685800" indent="-685800" algn="ctr">
              <a:buFont typeface="Wingdings" charset="2"/>
              <a:buChar char="ü"/>
            </a:pPr>
            <a:r>
              <a:rPr lang="en-CA"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Weather Resistant</a:t>
            </a:r>
          </a:p>
        </p:txBody>
      </p:sp>
      <p:sp>
        <p:nvSpPr>
          <p:cNvPr id="8" name="Rectangle 7"/>
          <p:cNvSpPr/>
          <p:nvPr/>
        </p:nvSpPr>
        <p:spPr>
          <a:xfrm>
            <a:off x="767112" y="3170471"/>
            <a:ext cx="7609776" cy="923330"/>
          </a:xfrm>
          <a:prstGeom prst="rect">
            <a:avLst/>
          </a:prstGeom>
          <a:noFill/>
        </p:spPr>
        <p:txBody>
          <a:bodyPr wrap="none" lIns="91440" tIns="45720" rIns="91440" bIns="45720">
            <a:spAutoFit/>
          </a:bodyPr>
          <a:lstStyle/>
          <a:p>
            <a:pPr marL="685800" indent="-685800" algn="ctr">
              <a:buFont typeface="Wingdings" charset="2"/>
              <a:buChar char="ü"/>
            </a:pPr>
            <a:r>
              <a:rPr lang="en-CA"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Competitive Advantage  </a:t>
            </a:r>
          </a:p>
        </p:txBody>
      </p:sp>
      <p:sp>
        <p:nvSpPr>
          <p:cNvPr id="9" name="Rectangle 8"/>
          <p:cNvSpPr/>
          <p:nvPr/>
        </p:nvSpPr>
        <p:spPr>
          <a:xfrm>
            <a:off x="2267523" y="4336455"/>
            <a:ext cx="4608954" cy="923330"/>
          </a:xfrm>
          <a:prstGeom prst="rect">
            <a:avLst/>
          </a:prstGeom>
          <a:noFill/>
        </p:spPr>
        <p:txBody>
          <a:bodyPr wrap="none" lIns="91440" tIns="45720" rIns="91440" bIns="45720">
            <a:spAutoFit/>
          </a:bodyPr>
          <a:lstStyle/>
          <a:p>
            <a:pPr marL="685800" indent="-685800" algn="ctr">
              <a:buFont typeface="Wingdings" charset="2"/>
              <a:buChar char="ü"/>
            </a:pPr>
            <a:r>
              <a:rPr lang="en-CA"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Higher </a:t>
            </a:r>
            <a:r>
              <a:rPr lang="en-CA"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Yields</a:t>
            </a:r>
            <a:endParaRPr lang="en-CA"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10" name="Rectangle 9"/>
          <p:cNvSpPr/>
          <p:nvPr/>
        </p:nvSpPr>
        <p:spPr>
          <a:xfrm>
            <a:off x="2203403" y="5447624"/>
            <a:ext cx="4673074" cy="923330"/>
          </a:xfrm>
          <a:prstGeom prst="rect">
            <a:avLst/>
          </a:prstGeom>
          <a:noFill/>
        </p:spPr>
        <p:txBody>
          <a:bodyPr wrap="none" lIns="91440" tIns="45720" rIns="91440" bIns="45720">
            <a:spAutoFit/>
          </a:bodyPr>
          <a:lstStyle/>
          <a:p>
            <a:pPr marL="685800" indent="-685800" algn="ctr">
              <a:buFont typeface="Wingdings" charset="2"/>
              <a:buChar char="ü"/>
            </a:pPr>
            <a:r>
              <a:rPr lang="en-CA"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Saves Money</a:t>
            </a:r>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31896139"/>
      </p:ext>
    </p:extLst>
  </p:cSld>
  <p:clrMapOvr>
    <a:masterClrMapping/>
  </p:clrMapOvr>
  <mc:AlternateContent xmlns:mc="http://schemas.openxmlformats.org/markup-compatibility/2006">
    <mc:Choice xmlns:p14="http://schemas.microsoft.com/office/powerpoint/2010/main" Requires="p14">
      <p:transition spd="slow" p14:dur="2000" advTm="73143"/>
    </mc:Choice>
    <mc:Fallback>
      <p:transition xmlns:p14="http://schemas.microsoft.com/office/powerpoint/2010/main" spd="slow" advTm="7314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5183" y="542620"/>
            <a:ext cx="6593647" cy="923330"/>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rPr>
              <a:t>Thanks For  Watching!</a:t>
            </a:r>
            <a:endParaRPr lang="en-CA" sz="5400" b="1" cap="none" spc="0" dirty="0">
              <a:ln w="12700">
                <a:solidFill>
                  <a:schemeClr val="tx2">
                    <a:satMod val="155000"/>
                  </a:schemeClr>
                </a:solidFill>
                <a:prstDash val="solid"/>
              </a:ln>
              <a:solidFill>
                <a:schemeClr val="bg2">
                  <a:tint val="85000"/>
                  <a:satMod val="155000"/>
                </a:schemeClr>
              </a:solidFill>
              <a:effectLst>
                <a:glow rad="139700">
                  <a:schemeClr val="accent1">
                    <a:satMod val="175000"/>
                    <a:alpha val="40000"/>
                  </a:schemeClr>
                </a:glow>
                <a:outerShdw blurRad="41275" dist="20320" dir="1800000" algn="tl" rotWithShape="0">
                  <a:srgbClr val="000000">
                    <a:alpha val="40000"/>
                  </a:srgbClr>
                </a:outerShdw>
              </a:effectLst>
            </a:endParaRPr>
          </a:p>
        </p:txBody>
      </p:sp>
      <p:sp>
        <p:nvSpPr>
          <p:cNvPr id="4" name="TextBox 3"/>
          <p:cNvSpPr txBox="1"/>
          <p:nvPr/>
        </p:nvSpPr>
        <p:spPr>
          <a:xfrm>
            <a:off x="370885" y="2309253"/>
            <a:ext cx="8465776" cy="3046988"/>
          </a:xfrm>
          <a:prstGeom prst="rect">
            <a:avLst/>
          </a:prstGeom>
          <a:noFill/>
        </p:spPr>
        <p:txBody>
          <a:bodyPr wrap="square" rtlCol="0">
            <a:spAutoFit/>
          </a:bodyPr>
          <a:lstStyle/>
          <a:p>
            <a:pPr marL="342900" indent="-342900">
              <a:buFont typeface="Wingdings" charset="2"/>
              <a:buChar char="ü"/>
            </a:pPr>
            <a:r>
              <a:rPr lang="en-US" sz="2400" dirty="0" smtClean="0"/>
              <a:t>Name: Karyn Marshall</a:t>
            </a:r>
          </a:p>
          <a:p>
            <a:pPr marL="342900" indent="-342900">
              <a:buFont typeface="Wingdings" charset="2"/>
              <a:buChar char="ü"/>
            </a:pPr>
            <a:r>
              <a:rPr lang="en-US" sz="2400" dirty="0" smtClean="0"/>
              <a:t>University of Guelph in partnership with IDRC, CIFSRF and DFAIT</a:t>
            </a:r>
          </a:p>
          <a:p>
            <a:pPr marL="342900" indent="-342900">
              <a:buFont typeface="Wingdings" charset="2"/>
              <a:buChar char="ü"/>
            </a:pPr>
            <a:r>
              <a:rPr lang="en-US" sz="2400" dirty="0" smtClean="0"/>
              <a:t> Faculty Sponsor: Prof. Manish </a:t>
            </a:r>
            <a:r>
              <a:rPr lang="en-US" sz="2400" dirty="0" err="1" smtClean="0"/>
              <a:t>Raizada</a:t>
            </a:r>
            <a:r>
              <a:rPr lang="en-US" sz="2400" dirty="0" smtClean="0"/>
              <a:t> (</a:t>
            </a:r>
            <a:r>
              <a:rPr lang="en-US" sz="2400" dirty="0" smtClean="0">
                <a:hlinkClick r:id="rId4"/>
              </a:rPr>
              <a:t>raizada@uoguelph.ca</a:t>
            </a:r>
            <a:r>
              <a:rPr lang="en-US" sz="2400" dirty="0" smtClean="0"/>
              <a:t>)</a:t>
            </a:r>
          </a:p>
          <a:p>
            <a:pPr marL="342900" indent="-342900">
              <a:buFont typeface="Wingdings" charset="2"/>
              <a:buChar char="ü"/>
            </a:pPr>
            <a:r>
              <a:rPr lang="en-US" sz="2400" dirty="0" smtClean="0"/>
              <a:t>Presentation Time: </a:t>
            </a:r>
            <a:r>
              <a:rPr lang="en-US" sz="2400" dirty="0" smtClean="0"/>
              <a:t>4 minutes, 47 seconds.</a:t>
            </a:r>
            <a:endParaRPr lang="en-US" sz="2400" dirty="0" smtClean="0"/>
          </a:p>
          <a:p>
            <a:pPr marL="342900" indent="-342900">
              <a:buFont typeface="Wingdings" charset="2"/>
              <a:buChar char="ü"/>
            </a:pPr>
            <a:r>
              <a:rPr lang="en-US" sz="2400" dirty="0" smtClean="0"/>
              <a:t>For Further </a:t>
            </a:r>
            <a:r>
              <a:rPr lang="en-US" sz="2400" dirty="0" smtClean="0"/>
              <a:t>Information</a:t>
            </a:r>
            <a:r>
              <a:rPr lang="en-US" sz="2400" dirty="0"/>
              <a:t> </a:t>
            </a:r>
            <a:r>
              <a:rPr lang="en-US" sz="2400" dirty="0" smtClean="0"/>
              <a:t>Visit: </a:t>
            </a:r>
          </a:p>
          <a:p>
            <a:r>
              <a:rPr lang="en-US" sz="2400" dirty="0" smtClean="0"/>
              <a:t>C&amp;M </a:t>
            </a:r>
            <a:r>
              <a:rPr lang="en-US" sz="2400" dirty="0"/>
              <a:t>Seeds </a:t>
            </a:r>
            <a:r>
              <a:rPr lang="en-US" sz="2400" dirty="0" smtClean="0"/>
              <a:t>Webpage, contact information is listed:       	</a:t>
            </a:r>
            <a:r>
              <a:rPr lang="en-US" sz="2400" dirty="0" smtClean="0">
                <a:hlinkClick r:id="rId5"/>
              </a:rPr>
              <a:t>http</a:t>
            </a:r>
            <a:r>
              <a:rPr lang="en-US" sz="2400" dirty="0">
                <a:hlinkClick r:id="rId5"/>
              </a:rPr>
              <a:t>://www.redwheat.com/</a:t>
            </a:r>
            <a:r>
              <a:rPr lang="en-US" sz="2400" dirty="0" smtClean="0">
                <a:hlinkClick r:id="rId5"/>
              </a:rPr>
              <a:t>index.html</a:t>
            </a:r>
            <a:endParaRPr lang="en-US" sz="2400" dirty="0" smtClean="0"/>
          </a:p>
          <a:p>
            <a:r>
              <a:rPr lang="en-US" sz="2400" dirty="0" smtClean="0"/>
              <a:t>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64308005"/>
      </p:ext>
    </p:extLst>
  </p:cSld>
  <p:clrMapOvr>
    <a:masterClrMapping/>
  </p:clrMapOvr>
  <mc:AlternateContent xmlns:mc="http://schemas.openxmlformats.org/markup-compatibility/2006">
    <mc:Choice xmlns:p14="http://schemas.microsoft.com/office/powerpoint/2010/main" Requires="p14">
      <p:transition spd="slow" p14:dur="2000" advTm="12156"/>
    </mc:Choice>
    <mc:Fallback>
      <p:transition xmlns:p14="http://schemas.microsoft.com/office/powerpoint/2010/main" spd="slow" advTm="121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pectru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5201</TotalTime>
  <Words>665</Words>
  <Application>Microsoft Macintosh PowerPoint</Application>
  <PresentationFormat>On-screen Show (4:3)</PresentationFormat>
  <Paragraphs>74</Paragraphs>
  <Slides>8</Slides>
  <Notes>7</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Spectrum</vt:lpstr>
      <vt:lpstr>PowerPoint Presentation</vt:lpstr>
      <vt:lpstr>PowerPoint Presentation</vt:lpstr>
      <vt:lpstr>PowerPoint Presentation</vt:lpstr>
      <vt:lpstr>PowerPoint Presentation</vt:lpstr>
      <vt:lpstr>Varieties Of  Winter Wheat</vt:lpstr>
      <vt:lpstr>PowerPoint Presentation</vt:lpstr>
      <vt:lpstr>ADVANTAGES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Marshall</dc:creator>
  <cp:lastModifiedBy>Karyn Marshall</cp:lastModifiedBy>
  <cp:revision>59</cp:revision>
  <dcterms:created xsi:type="dcterms:W3CDTF">2014-10-31T00:29:03Z</dcterms:created>
  <dcterms:modified xsi:type="dcterms:W3CDTF">2014-11-05T00:15:41Z</dcterms:modified>
</cp:coreProperties>
</file>