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8B017-5223-417D-8478-9A94373D1979}" type="datetimeFigureOut">
              <a:rPr lang="en-CA" smtClean="0"/>
              <a:t>14/11/2014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84755-09FE-4A87-A02E-96E43D66E80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474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84755-09FE-4A87-A02E-96E43D66E809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121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625850F-78F4-4F88-AB8E-60B0290C6CF1}" type="datetimeFigureOut">
              <a:rPr lang="en-CA" smtClean="0"/>
              <a:t>14/11/2014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E60DBC8-9177-46E3-B6DD-40D283DFE527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50F-78F4-4F88-AB8E-60B0290C6CF1}" type="datetimeFigureOut">
              <a:rPr lang="en-CA" smtClean="0"/>
              <a:t>14/11/2014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BC8-9177-46E3-B6DD-40D283DFE527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50F-78F4-4F88-AB8E-60B0290C6CF1}" type="datetimeFigureOut">
              <a:rPr lang="en-CA" smtClean="0"/>
              <a:t>14/11/2014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BC8-9177-46E3-B6DD-40D283DFE527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50F-78F4-4F88-AB8E-60B0290C6CF1}" type="datetimeFigureOut">
              <a:rPr lang="en-CA" smtClean="0"/>
              <a:t>14/11/2014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BC8-9177-46E3-B6DD-40D283DFE527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625850F-78F4-4F88-AB8E-60B0290C6CF1}" type="datetimeFigureOut">
              <a:rPr lang="en-CA" smtClean="0"/>
              <a:t>14/11/2014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BC8-9177-46E3-B6DD-40D283DFE527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50F-78F4-4F88-AB8E-60B0290C6CF1}" type="datetimeFigureOut">
              <a:rPr lang="en-CA" smtClean="0"/>
              <a:t>14/11/2014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BC8-9177-46E3-B6DD-40D283DFE527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50F-78F4-4F88-AB8E-60B0290C6CF1}" type="datetimeFigureOut">
              <a:rPr lang="en-CA" smtClean="0"/>
              <a:t>14/11/2014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BC8-9177-46E3-B6DD-40D283DFE527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25850F-78F4-4F88-AB8E-60B0290C6CF1}" type="datetimeFigureOut">
              <a:rPr lang="en-CA" smtClean="0"/>
              <a:t>14/11/2014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BC8-9177-46E3-B6DD-40D283DFE527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50F-78F4-4F88-AB8E-60B0290C6CF1}" type="datetimeFigureOut">
              <a:rPr lang="en-CA" smtClean="0"/>
              <a:t>14/11/2014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BC8-9177-46E3-B6DD-40D283DFE527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625850F-78F4-4F88-AB8E-60B0290C6CF1}" type="datetimeFigureOut">
              <a:rPr lang="en-CA" smtClean="0"/>
              <a:t>14/11/2014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BC8-9177-46E3-B6DD-40D283DFE527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625850F-78F4-4F88-AB8E-60B0290C6CF1}" type="datetimeFigureOut">
              <a:rPr lang="en-CA" smtClean="0"/>
              <a:t>14/11/2014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DBC8-9177-46E3-B6DD-40D283DFE527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625850F-78F4-4F88-AB8E-60B0290C6CF1}" type="datetimeFigureOut">
              <a:rPr lang="en-CA" smtClean="0"/>
              <a:t>14/11/2014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E60DBC8-9177-46E3-B6DD-40D283DFE527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692696"/>
            <a:ext cx="5120640" cy="2304288"/>
          </a:xfrm>
        </p:spPr>
        <p:txBody>
          <a:bodyPr>
            <a:normAutofit fontScale="90000"/>
          </a:bodyPr>
          <a:lstStyle/>
          <a:p>
            <a:r>
              <a:rPr lang="en-CA" dirty="0"/>
              <a:t>Promoting Global Horticultural Inc. Cut Flower Sleeves in Nepal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3933056"/>
            <a:ext cx="37080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Evan Klein</a:t>
            </a:r>
          </a:p>
          <a:p>
            <a:r>
              <a:rPr lang="en-CA" sz="3200" dirty="0" smtClean="0"/>
              <a:t>University of Guelph</a:t>
            </a:r>
            <a:endParaRPr lang="en-CA" sz="3200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6"/>
    </mc:Choice>
    <mc:Fallback xmlns="">
      <p:transition spd="slow" advTm="1510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13" objId="9"/>
        <p14:stopEvt time="14822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malayantrekking.com/Nepal/images/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9/91/Nepal_in_Asia_(-mini_map_-rivers).svg/674px-Nepal_in_Asia_(-mini_map_-rivers)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99392"/>
            <a:ext cx="356505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8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14"/>
    </mc:Choice>
    <mc:Fallback xmlns="">
      <p:transition spd="slow" advTm="4551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78" objId="5"/>
        <p14:triggerEvt type="onClick" time="1078" objId="5"/>
        <p14:stopEvt time="45014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flowers-cs.com/Pictures/CARN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7" y="371872"/>
            <a:ext cx="238462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5/5f/Gerbera_farb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71872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whatabloom.com/blog/wp-content/uploads/2012/08/gladiolus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8" y="3185042"/>
            <a:ext cx="2392166" cy="312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atalog.wlimg.com/1/364117/full-images/dutch-rose-flowers-91179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872"/>
            <a:ext cx="2409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cdn5.wn.com/pd/28/30/9f7163fc0277f7357a79b16ccf0a_gran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09" y="3366095"/>
            <a:ext cx="44577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7711" y="2408419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Carnation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132796" y="2408419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Gerbera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238167" y="278092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Gladiolus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227995" y="2411596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Dutch and Local Roses</a:t>
            </a:r>
            <a:endParaRPr lang="en-CA" dirty="0"/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58"/>
    </mc:Choice>
    <mc:Fallback xmlns="">
      <p:transition spd="slow" advTm="5615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53" objId="11"/>
        <p14:stopEvt time="55454" objId="11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lobalhort.ca/img/global%20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36712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ui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63" y="4093468"/>
            <a:ext cx="5429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8283" y="2317075"/>
            <a:ext cx="6454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Beamsville, Ontario</a:t>
            </a:r>
          </a:p>
          <a:p>
            <a:pPr algn="ctr"/>
            <a:endParaRPr lang="en-CA" b="1" dirty="0" smtClean="0"/>
          </a:p>
          <a:p>
            <a:pPr algn="ctr"/>
            <a:r>
              <a:rPr lang="en-CA" b="1" dirty="0" smtClean="0"/>
              <a:t>Biologicals, Plant tags, Growing Mediums, Fertilisers, </a:t>
            </a:r>
          </a:p>
          <a:p>
            <a:pPr algn="ctr"/>
            <a:r>
              <a:rPr lang="en-CA" b="1" dirty="0" smtClean="0"/>
              <a:t>Crop Management, Horticultural Systems, Greenhouse Supplies</a:t>
            </a:r>
            <a:endParaRPr lang="en-CA" b="1" dirty="0"/>
          </a:p>
        </p:txBody>
      </p:sp>
      <p:sp>
        <p:nvSpPr>
          <p:cNvPr id="5" name="AutoShape 6" descr="data:image/jpeg;base64,/9j/4AAQSkZJRgABAQAAAQABAAD/2wCEAAkGBhQSERUUExMUFRUUGB0aGBgYGR4dGBYXGRkWGRsWFxgXHCYgGh0lGRkgHy8gIycpLCwsGx4xNTAqNSkrLCkBCQoKDgwOGg8PGiwkHyU0LCwsLCosLCwvLCwsLCksLC8sLCwsLCwqLCwsLCksLCksLCwsLCwsKSwsLCwsLCwsLP/AABEIALoBDwMBIgACEQEDEQH/xAAbAAACAwEBAQAAAAAAAAAAAAAEBQACAwYBB//EAEMQAAIBAgQEAgYGCAQHAQEAAAECEQMhAAQSMQUiQVETYQYycYGR0RQjQlOSoRUzUmKxssHwFjRz4QckQ3KCovHCY//EABkBAAMBAQEAAAAAAAAAAAAAAAABAgMEBf/EADARAAICAQMBBgYCAgMBAAAAAAABAhEDEiExQQQTIlFhcTKBkbHR8KHhQsEUI/EF/9oADAMBAAIRAxEAPwD6NlOH0loUoo0zKITyLaykkmNsFZfI0jqmlS3/AGFiwA7YplVIy9O5hqayeq8gg2wgyafRFJbmFVmKpS0jVp1uznXoQGDcsSeUSzm+OGUpKVI6KVWdMOGUiZ8GlA25Fv57YicMpEk+FSj/ALFuRN9vd7sBH0kysXzAi9jJ9RnVr6ZgNTYEzHKemKf4xy2kMGYksF0hb3dUt0PrBoBJjp0x0JMyuxn+jKP3NL8C/LE/RlH7ml+BfljTK5laiK6MGRwGVhsQbg4ujyTaw697mY+GAAZuFUj/ANKkCNjoX+EXxgmVokiaNOwIJFKVmRsQsdP44YsJGEPFsnzB6kKqimBAmTTJMnnGvoQpWFIJgycLZbtj3eyQ1Xh1EiRSpEf9i/LAHGMjSCwKWX1MDoFRVClpW55TJAJIBtO/cDVOP6tXgIzlQztzEKvrNEGL/wD2+Oc4d6b0y/i1UqmppUqLDQWFYmkAwgOBTM9tQuZxCyavg3+39mjx6V49vTqN8nlFVDUqUKAKliVppTY7LEFBdNWqCYkG8Wx0VHJUHUMtOkQdiEX5YVUvTWj4as4dQ0RKzdp0hosGKjVAkRi9HMmkni0QXoMSdOxQ6ipAnbmEdu8bm5Np2zC6DM5l8vRBd6dILF+Rd+kW7YD4NwNDNerSp66my6BCr0ERvA3+ZxfJU/pVTxXXlpmEQ9GsdTgWna3cDsCRuIelATMrSpKWLBhKgQzqQDEtcKSATpPriDvGKevxvhcfn8HS46PAuXz+PyEcUppqFGlRpeI4udAhFMw0xvv328xPn6KoUECrTpk99CyT1YyP7sMa0MkaFNqjMzVWF7/a30CfPr5dBbCOtnq0SFLnqWBW5gAAATAM7gH1dwdWNcXZ5ZXqn++n5Ms2WMFoh9f3+Ap8pTO9On+Bfliv0Cl91T/AvywI+arFgAmkagDYmBqgnzsRcf0OGWPS0pHBdmH0Cl91T/AvyxPoFL7qn+BfljfEwhmH0Cl91T/AvyxPoFL7qn+BfljfEwAYfQKX3VP8C/LE+gUvuqf4F+WN8TABh9ApfdU/wL8sT6BS+6p/gX5Y3xMAGH0Cl91T/AvyxPoFL7qn+BfljbGFTNgHSASZiw223Ow3m9+2M8mSGP4mNJvghyFL7un+BfljB6VK4WlTYi0BV3iYNuX3xjbwGLSWIXoot7ydz7oHecbUqIUQoAA2AEAewDbGGrLl+FaV5vkvaPO4AeDpUWKlKnfdVFutpgEg27bYJThtICBSpwP3F+WCcTG2PDGG/L82S5tmH0Cl91T/AAL8sAcdyNP6O/1dPp9lf2l8sNsAcd/y7+7+ZcaslD7hPEqdTL0irgjw6ZJNuXSpDc0SD0IsemM69LL1l0sykSRZyp51ImmykE6qZuFNwZwJwP0XpDK0E5gEpIttPPpVDL6lvzDpG3bBKei1BSSWaSmkyyixCibKIMKLiMcDSO22ZUPRrIs/IqlvWAWo0AFqslAGgSz1J09TfYY3peiGXVy2ljzBlBdoRgVaQAb8yg3nttbGZ4VTy8OrgtA0moUAlFqKolVURpqMOklVvucHtxukFlqlOwuFYMZ66QLkeeJc0uWNQb4QRkcklGmlKmISmoVRJMKNrsST7ScXo7H2n4ycLBxGvV/U0tCn7dW3vAH8b4zXhuYfleuQoFwoAJB7EDuOvwOI7y14U3++pp3VPxNL99A3P8Yp0rElm/ZWCff2wHkcoa9Rq1ZCALU0ceqLSYP9epO8A4N4fwinR9US0zqaC3xgR7owbidEpO5/QbnGKqH1/eBZxrhb1aYSk4pXMmNwQRssdSDexi+Nv0VRNmo0pG3ILi47bwT8Tg3HjKDvjWuqMb8wT9D0JnwaU7ToWY1ao2/a5vbhbSpCswpKAlKjchbamv8ADmDC21zYxBXEc+wTSvrNYMWVTpIYhl1EGTpiY7kTGLcFFJaY0MG1XLSDq32ItpFwALD2zhO3sRJW6F/HeBuuiplQyMpOsUyq6k0mLPywD0623gjGXoTwuKS1nC62AAAJKrpGkwTdjMjUbwO1gR6S8cqUCoQKQwMCCTUa/II2O345+ycG8Hp+Dl1VyJSZEyRLEgGNjB2xnp8ele/z6fd/qOnX/wBbb54+W9/ZfrLcYflUdZn4A/PCrGmYzGti3uHl5YxVwdiDj1IR0qjzpu3ZbExMTFkExMTEwATExMTABMTHhOMKubAIUAsSeg22ux2G/W/acZZMscfxMpRb4N8YtmxJCwzLuAbgwSAe23XFTl2ZpLEL+yLe8nf2QR7+m1OkFEAADy/2xhqy5fh8K83yVUY87g4oM6/WWJ3Csf5hBPntttginSCgAAAAQB2A2AxfExrjwQhvy/NicmyYmJiY3IJiYmJgAmAOO/5d/d/MuD8Acd/y7+7+ZcJ8DXIxyfG0SlSFJTUbw1ncCSF3JHebjFmWualJw4WloGtNBnXY69ahg/NMiRa3eWXDcpTGXpjSqqaaTAi+kXt1wSlIQBACjYd/M/LHnx1cyf4O6TjxFC3L8HV211E1WMEyNXM5B02+yRuOmDF4PRF/CS3lgzFGrAGCQDvGJcIt3S+g1OSVW/qeaiN9v2t/xdvbj1kBuD7x/d8IeP8ACHruWSoRFFkSJg1GNmJ0GABbUpBv1GExyWfWvFTOKqNULKiuQ3hmrl9wtPl5FqrBMaqiwf2aXuJq+h3FNpHmN8WxwgyWbpaqj5yiAZdm8ZtLgLSBOrwvqQAjmUnV1i8MKOTzhFM/TEPOdfORqBZCmlQpHqBh4dpLAyIxTiRZ1Gonb4n+AHXHhfowPukj8rjGgEbbYW+kGYK0rfaMH2BWaD5HTHsOJbSBulYsTIpWzJdVLFNGp/EISpp0lRoIaLoLrHqnYNzOKGmnTl4UIoBBvAWbk/aJJNwLztildRRpgKHOlSeRSzkyoMAbklgSdgJPSyWjnUzS0nBfS2qFZhDQpb6xYDfZIsREjeYCevTsOFX4hnw/Lms4r1FAUfqk7CRzk9SY/uxxyed9HKmk00qgaVKa1LK9UF2bxHcXDgnfm3a4JBHbZzOaUiIYi3zBwmxt2fFStkZ8up7HK5X0TzCav+aaHd2MFhC1XrNUUQReHVg3rBlPNBgZ5X0Or0wYzHMVVSQWDNCaZLEE783XbvcdfiY6tKOfUyqCAAbwPji2JiYokmJiYmACYmJiYAPCMC5JVT6sfYAjyUk6enkR7sF4Fzh0fWR6u/fTInzgetA3045O0R0tZV0+xpDfwhWJjwY9x1Jpq0QTExMTDETExMTABMTExMAEwBx3/Lv7v5lwfgDjv+Xf3fzLhPga5Ok4S31VMsL+GsdoCDacGisO8e23n1wLw3Lr4FK1vDS3T1R02xhnk5VA0ahV5vEg/VS0Rr6RG3Y9ceer4bOx+gzYSD5j+OMaVFSoOkbe/wCO+PBUAJCeqSAm+m8bHt/YwDkeJsxIHQ1DBABIQgzAYkAhgwtbUoN5AKt2h3SGQJG8ETE9bm0/wwLmeEq9U1NTqzIKb6SOemrMyq0gxBdriDzHygyxHkR/HHlNjcHoY/IG/wAcP1Ec5S9A8tTTQNejSFIkCAJ/ZUdN/jgmp6G0ToJ1sabtUE6YLMyuZ5Y9ZBBEEXg3w6rzpbT60GPbFvzwv0oMyD9X4HhbQA4qat59eY6e282wK/MGbcIzFV6eqtT8N59W22lT0ZvtEje8T1wP6S/qD7f/AMvhjl50rO8CfbhPxSo9djTowRT5mM7teEU99/Lv55ZJVEqON5Nv5Zpnc2a1RaVFrqZeoPsRaAe5Nrdo7wc9BEWWLED9piZPsJgk45fgXGnpvoamtOmn6ySeWNYDlmUAliqW1H9YwgaJLKtnvFhgQVPqwZEdwRvi+zwc/E2PPNQ8KXH7Z7m8zraduw8sY4qtQEkAgkbgEEjcXja4PwOLY9FKtkcDdkxMSMY5tCUYLcm28W639k4YjbEwtzOWrM8hgqDTCz23997H4zaLLlahQByHOqSpMBhpiJ7auaP4bYdCsYYmFlTJVZXnnTG7ESQhGogfvAGOuo9seDKV4WXuBBv1KiCLWhp9oth16hY0xMeDHuJGTHhGPcTCaTVMYPlmaWDdDY9wbj4be6euCMDZmnDK+2mZ/wC07zPSwP8A4+eCFaRI645ezvS3ifTj2Lnv4j3ExMTHWZkxMTEwATEx6qk7CfZgmlw1z0j2/LEuSXI0m+AXAHHf8u/u/mXHQVOFBUJLEkCfKcD8cyKLlHMSYW5v9tMZvLGjRY3Yz4Z+ppf6afyjGuYfl9vTv1I94wLwh4y9OT6tNQSf+1b/AAxs1UlgFBteTby9vXtjkTVnS4s3dQRB/vt7DhfmqNNAzmwQEu3KFAN21MYsdyJvN98G6W7gewf1J/phNxHiNEmtlnqCYSoxaBpJKKsEoysZ0WiRqXuMC3B7DDNcSFJHeoCBTUuQNyACbCesRYkT1GEuS9P8owPOYFQU9USrVDTSpAdSRPNBkgyCMMX4rlqiuHrUSppqhAqTyODEvY8ytvaBhTWynDXeX0Go0l2FRx+qFGdTK0BR4VO2xK7EzIvIPUKrem9AKWVpsSF0kMwADHSGCg2YdftDFU9N8qaeupWdAQxh0ZeVfGuQB1FGoQDuEbHtLgHDsxZVSppH2aj2DqguQ/VUX4eZkLi3BMkgNOrTV5UgjnDBWFUQSGC7VqkbafEMROJk4RVyLipSdRQbmOKGuy0qFTSlTUNcEHVTLh0GxGkoQRbqJGxKFZKKeHR97dSdp8zYflGENPg9VqiVFp6EDs6zUMDxXL1WYFrlyz/YYDUsaIkvHCCmzlSFpmGJJmTp20gyLi+2M8Msety3b6exWbXo0raufVnPekOTaqDzfrNAJMxKOjiY8lF+kHAD+itWCBXChnLkANuWrEgHVf8AWCTF4x0vE+F1i+kIjKQGWDETbdiDPuwnzfEnoQjypVipYo1QWHKCFIIn9swLT1GNsWaCyOPCe+/n1Xz5IyYpyxqS3a22326P5cfQWv6G1PEqsuY0ip4mgDUNDO9d1blYTp8VfwA9o9y3otVNRneoJClFksTBMsxM21EAGIkE2kXc5PjlNwNR0MTpg7F4GpVY2YAmJ674YA476Rw2xRwzgj0nDmqW9a0tEEKAoBMQpFvKMOMTEw0qE3Z5j3ExMMRlXzKJGpgsyRJidIk/AXx6tZSJDCPb3uPyxjnuHLWEPOxFjBGqL/l/GZwsqeiaRCORICnUA3IJkCw5v3jMdMLcew7NQdx8R3j+NsRnA3IHW56d74Uj0XpAOJb6yJPLIAmw5Y2Pbz3vjarwKmzKxLcpUwTIJViwJLAmLkaQQt9rCDcNg180gIUsoLbAm53+RxdqgG5G8e8kAD2yQIwvPAacKOaFEXMzylQeaYgE2WBN4x5R4AiKVVnWWDBgRIhgwtGl7jdwx88G4bDA1BMSJPT84/PA2SqKD4Y2UAr2KkkCDJmIj4eWPP8ABWtzUOslgQZKiQZBsFG8m/SbRAi7cHqZZIUAogkmVBMtL2AAsCTsBYXM24u0TUGsi5RrCLaoKxAMN8tw1IBMme9vyxtWZaSltBIHRFk3MWAxt/yItWg7p9RXR4c7dIHn8sGLwkBTPM0GOgnphgDiYzeWTNFjSOcytPPK6r9XpCjU7AEltA/ZI0828AyZtEY2qPnWWYRGBMKIIaabEaiW2DsqxaShOxw9xMZ2XRzT1uImn6lIOdQIgHSFCwQA99ZJ68v8TeOZhXydQowYcokf96f/AHDjCjjyAZasAABKm20l0J/O/vwciB6XEfCSnrUSUoAQoI+sAUNqLrAFyZAMLYExLim95I66T5FWI+BOFHCK1DRT01FBanTB5hJKhYBJuY6STEYau6gBVILbgA3tcsSTt3J74lSi+C5RkuQnCPPcEya1TWqIoqs2suSdR0+FuRcIPDQx6oN9zc6lxdGAKw0iRpZWkRMiDf523wl4rUbNfqqTiUakXaymnV06gAbX0g6pkdjsVKahyOMHP4QjN+i+SSlpqLops1MQajhdfKiRzQGNlnrYHGB4Vkaa1GIGmozNZnLNqA1QAZ3HQfZGL5zgVaugV69pUlQkoNJBADEiRbcD54L4P6MU6CgH6wgRqe5O8kzYkzvGI1zlwq9/6L0Ri/E79v7FlXP06dHXkHpk1G1OGYl2imUUhal5lUnyBONeH5Q5nVmEraWLsAVk6QIEG+0dLgiD1w0yvo7Rp0lQU1bSsaiokwIk+eKej3BUy9MqhchtMyeq00TUDuJVVt0jEvG5vx8eg1kUF4OXzYDT4zU1FGC1wCZNIHV9W+l9wNUONJjYyJ2xvT4tQqlqZfRJXUjrEPbTc2DWHXttjXh3BloVGdWaCamqb3qVDWJ8gpbTbymTtZuGUaxqtMmoRJiCpVdEAkSdrj3YO6kvFF/X8i7yMqU1Xt+AmnUR30irLqIgQAApggCIMEwYmDYxizZBKi86hiZM7ETPUXFsAZLg6ZfS3jEhdejXFjWbW9xBYlhIk4bUByjvufabn8zjTSm90QpNLZiHOehVJr0+UzJBAIJBUz5mVFzO2MKmUzFP1qfiAfaTr/Un/wARjqcTAouPwNr7fTgpz1fGk/v9eTkqeeQmJg9mt/thZR9JQagQodTOyBZhhpaoup5GkAimWABmGW15x0/H1oVFqJVgGlTFZmKi1NWY3LQIPhsCJFsKaWQoKFWhm1BBCczKdTDUsQOupGGxurDocbLPkivEr9v3/Zl3OOXDr3/r8CXh/pslUUyKVQCooIMp1NBdtU+tXX8/fpS9LwwBFGpDLOmVLyCbBQ0MIG4J+F8MMvxfS4RK+WfUCwYGQVXwzuogErVRgOoMid8b5Rs3URhVpUmVhaAAuki6giq2sfvWmdhjyO2//Xz9mn8CUdt5Om/Oun8suPZYv/JWecN4gtemKiA6GnSTHMoJAYR0MSPLBWPBwzMAALTpqBsJEAdABq2wJUzT0201KZn92L9ovBnyJx7Ue142rdr5MxfZZ9Kfs0GYmBvpLfc1vw/74sOMUV52D+EAZcixIEmwPTsJOHLteJLkF2TK/wDEOy+ULCTYd/4/l/DDTK5BVvue/wAsKTxcVqVVElKulgqllBJ51BVlYgcykbyCLxjVKmbqHUhVEampRWCHmsDLKxM+sYiPUvOoYwjnlku9iu7UaHeA+MUyaFSDpOhobqDBgycKc5ls8VYK4BZIlNA0tFQSNYOn7LSATJjYSNKq5uSWYCmt4PhktzraQJ0+FM3B1g3jTjPNG8bKi9xtw9yaSE7x0wSpvhXwOsooINdgIGo3gWvPaI92NuIcVSijVHMIglmMwBMST2874jFJd2itLYuHoyy0wqV3VoMsLQSRdQkA8oK80m8zOJT9F2V5WvUCaidAZ40tWaqw9aSxBC6p6bXxp/iCkSwNQwhAfSj8pLtTBZwsAa1ImYgEzF8aUuN5VgxDghdeo6XhfDYK5NrAFhc2IMiRfGyk2TUV1PeI8GaoKkVNGsqdYtUUDRKBxspC9vtHC6t6POx1DM1TyMpKl5JaqHYq2ogSiinYW3F8M/0rlpPMpgkE6WKqQWHM0aRJUgSbkQJOPU9IsuWCiodREhSjgkfVxAKzJ8RYHWbbGHbC4luHZd6VOGbWZJLOx1GTYRzRaBAOAvSdmGVqSACxWSDMcy2uPLDuokgj+56fnhF6WVdWVqLeeWfKGU2OJk6XJUeeAHO+Bl8vSqVKYKFFHKFU6jTm5LKsWNyd4jfDPKZChpJprIYFTuyspF1ILW6dcF8Py6+BSIAH1a7D90Y5zh/olVoqwXMaSyMqhdYBdkRVrFFYayNJMHvYjfGEcX/ZfU0eV6at0NOFcDWkoWiAqobFmZzJLvbmMw1Rjc21Hpy4bZekpA6leW/SALDHHj0JzXIHztRxrR2EvBNL6IQp+sET4NS/erO4vbJ+ieYpLSpjMPCoikhmUuU0FpCPbUVY695cgmLY6aT5dmW64O2nEwg4BwZqVevWqV/ENYBQDOpQlXMuqmSfVFYUwBb6ueuH+D2FxyTArzTJM8p3ttfpHtm/x2wVjOqJhe+/sFz/AEHvwmNciupx9KdQ0ijEg3NtIBSpVJN5gBdO1ywtuQA2Ty7mozGo3hUiGgjlQc0mwBNg3wtbDuolNTLqsn7RUXgzBMbgkn342pUUg6VSGF4AuIgT5RbGyaitkZNanuc3nMtQWFYGm/QEBgIXSohBciNYG4Kk7TLXK56gStOkSblAVndQCTPXcGeu+C6WSpyYRQBAFh9iSD7mY/ni/wBBp2OhZBnYbmZ29uJcoyW5VOPBZa0WaxHUix8wdr9saAzcXxXwR5j2E4z8M9r9wYJ9oiP44imVaMc7walVLGopOun4bjUwD0zq5HCkBhzHfucY0vRrLKwdaQVgdQIZgZL1XMkNcFqzkjY6j0wZzjoreUwfjEH4DETNrcMQpHQmPhIGC2FAGW9FMrTIKUQpXYy1hpRI32CU1UDoFAGGFHKqgAAhVAAHYAQB8BjVWBEggjuMA8c4e1eg1NWCkshvOlglRHam0fZdVKHezmx2OGbs+LO496rrdX5+3AJ1wHg4zT1iR2A9vXHMcQ9H8xVdQjpSpIFmlTqOKchw+nSqgE2HNaJPKZxQei+aRAtPMFQNBgVHEMpYtFjKmwKbGOl56STrSd+/5/nj51kOFcRoFeao9JZLA6dVRiKQBdG1aYBeQr6ZU6bEAuKHormlFP8A5piyUEV28WpL1UDS7E3YFjMH4Y8q8EziKCcySRUBM1Kmll5Z5VANwphdQUE3kEjEyxqWxcZuJfhvC18R6NZFJChgQTdexIiQNQAHt7YxTPtl50SicxIfmTlZBNo0yagsSJO5OKp9Iqa61JSdSkKdSygBkqAWFoAXYbT1x0PCctqp/XUVVpIIOltip6W9ZRb90HHDgjGTb39Hvx78HZmlOG21dVaq/boJqHpfU0u5pqy0yweAylCgJYNM7dQJiR3x7l/SKrmiy01NFQqsCVliGLgRNt0IJ2kWnG+Z4XSTN0wtNNLgnTFtSgw0d+UD498F5+mKFMtTVKeplDsAFOjUATNgYBJE9/PCnNJOMrZL6OKW/wC8C30c4s1NVpaAVAdVI3BpM6HqZWUN7dLXw2/zKtTqDlMGR3DAxed4xnneGa1TwiEZDqUjzvv5m/n1mcbcF4v4o0OCKqjmERImNQHTpI6T2xp2XKlHRL5EZserxx+a/egko+j2VpmsvisAZRi2n6vUzuFVysoR41r3CruAcF5RsnlqpArDVUorILAgIsU/EkCxdgASTzFLC2C84mXaqQ+o1AwWZYRrUHlM2BUwY7nvfLKZLKqyuiMJXSLsAiaiFGhjYatgB+WOukcuxV+DZdaZQ1GWnTSkj3AVtAmkSdO41A8sAmLdCJU4PkVfX4wXw0J9ZAlMqaBNaSsK31S3nTGu2+D6lbLqVHOCxCgBiL0vDAIBYaiAVjTJI74t+g8vVRkUMAoemILDRqBDFATAmTcb3w9hUgypxugBJrUwN51Drb4z0wm4nUL5Ws8WYqUPdCaZB8pEHDM8Bo61OkzqLzqN3sCxk3Yjc9hjHjVELlKqiYXQBJkwDSAubnGeSClRpF8jDhn6ml/pp/KMbNSBM3877+3GPDP1FL/TT+UYJxoSZ+F2Yj4EYuqR/U98VNXsCfZEfEnHjIxFzE9t/iflg9xGb0wxPID0J2JPliiUtViW22NiB8fzwUqgCAAB2G2PGSf72wbD3RgxdBPrjsbN2F+uFvhCvUB3alI01VhQxKHxUESWUiBtZjcSJZ1ZBXc3kbTAmZFpsfjj2sUYEm+m+3MPZNxia3sq9jnqXoxmQ5Y5trwO5gaiNWoHWAzMQpgc/wC6MXo+i9QEDxYU1AxCs86J56YaZJYX8SQwiBYnDHLcXBZacqzl2pwCxJempZvswAApEkgTaZIwe9UFVIMKxF+ynrfboPKcXbRFIS8H4TWouHasWTS4ZLwWLltYB6zPt1R0u/wgyGYr628RCihWIM1LtqOlYcxtCk2LNJURBLpAVERMdZ+eFT6js1xMU1kbi3lf4j5TiwOEB7gDiFN76J1F0IYTZB6w5VM3kwbGbzEYPxMAC7h+tQusMWhpMH9oFVlgCdItJHXB2tv2fzt/fuxWqTqUwSBOwm9gPynHvin9lvy+eFqHpK1a601LOwAm56SbQMetm0BVS6y86RPrQATHexnGWaoioAGR4BBsQJjpIaYwp/wpS16tNTdyByaR4gIiJ+zMr2t2w7Q9LH5cdx29/bHuOc/wfSljFQlgRJKSupSpKkCxi/tAw7y5dh9YNFzygzI6GR3Hb8tsK/IVeYt4bkBRpBBzPMSBadZ77WGENJ+LI9TlDqEPhg6InxK8agGUlghS0wdKmZLAdbTcALtAZuthBYW+O2CPHHn8D8sEI1FJeRU5XJv1Pm/FeJZutXFM0g1RBz09IAUesOcmDME+XScbZnLZiktBTTIou5qVyg1MhTWURFBbUdSJ6qmdTW7e8S9FHSoipXdBVqVWLQ2lvGrVXNNk1xGipog7k6othvwT0PrZeqrePKKahNPm0HxKtep6mrTI8UXiTo9mnB4Yzk2qv+jSWSajFb1Xy5Ybk+NUVRFEhQAqyRsOUbkE9tsU4JmUJq1C6yXIBJAlBcET7fgBg7iXC6YQsVB03M7GNz5HCz0bQBKq1KcuoDxuSCvqg9Tbf94Y5u6XeKLZcJvRLby+45GQpVZYqrmTcHrAU3B/dAjywt4jWWjUYCgppoqs0coBcsJJ1BdIKqY02ktNrj5viqqH0o2qmurXSI0G9MBecibvEjoCSQbYyy3poHUch1N6skAFdRSSZsZB5dyJ7HHe13cdtzlu3ubVOK0kp61y4UshKgtAMNEHT9vUgIiSQJm0YpkvSimpgUVpgqAxLhRq1og1C8DmZiTfSAb43z3pT4T6QmzEMbGQHZeUagZheoiWHY4woemNJaBfw3JXX65QO70wHcEyBbVAOxOKi7VtA1vSGGU4mcw6sgKCmC0MdwxenDgDl9QmxNu2MuPGr9GrnkM6IBkBean5Emd77WHc40yHEarJ41WPD06wqqSVEkSxE8vUWJMSYg4pxrPB8tWI2JUTNpDJIPnb+OIi9VSLlHRcW9xnw2gPBpWj6tNiR9kdsEaD+0fgPljLhn6ml/pp/KME40sijxFgRj3ExMICY8ZoE9seM/QAk9hGwiTcgdcD0M0KgVluh9VgVIZhNgVJ2gn3eWAao3pr1O5/IdhiVqIYQf8AcezF8TBwD3FtfhoB8QBS6sX1FecEgqSjGdJgm0R5DfDCmBpAG0CPZimZPI3st7TYYvSiBG0CMLqHQyagqlWCqIMSABY26DvGN8ZVXBBE3PQXP5YiuxGwHee/sHzwr3KrYlXMhRJmAQCbAAnYSxAnECgzAKsN7AG/fofzxjmcqz03pkqVc3g6TBEFfVbcWmxv78b0mLFmaJNoGwClup3uT+WKsijw6gRLSCY227fnjXHjKCIIBHninhEbGPbJ/rh8hwaYp469wfZf+GPPAXqAfM9fbjTBsG5VKgOxBxbFHpTcEg9x18j3GJrj1viNv/uAC+B83VEadyfhEiSem2NDXA3lfbt8Rhbn6yVGNM9eRl1KG+sUwvryCRBjc/Cc8ilp8JUWr3EfEeN5xcw/0eitWmVTQ6qWCmoxpAGH5tLrrY25TB0xqN/8UZwsn/KMq6iGGl2JUGnBJ0gIbtbmFt7EYd8OyaUwQm2sb7yWltrbnaO+GmKjK1uhNHHf4jrV6UVOH1ArAiDrDBgavNHh2XkBnfnFj1P4DxaqqU0zQILyEeNIgEgKwIBBgDcTcTvJ6LGGdyS1UKNseo3B7jEzXWPP3LhJcS4+3qAccGtqVImA7yYMFtEvp/8AW4tYH2YXemddMqqZu4NIgEDcqAzk7iyqrE9SBAmwPmYWoHppUINWmxNFyeWpII0m2+kx39pA1F1UpZsLTzeXWQWhKkMpbSVLLcg8rECb32GOOMoub19f4/di2nDj+mgNf+IuXhgQ4qpqBp6WglNeoK7KF3RheNh3Ej1PTTIqxY5nS7AsYVzAUEEadJE/VtANzDRjHjvB8oq1KRpqSY0nVdQTrOok7c3/ALb9QXR9FMi4CtSou7Jzw065BDEgG96jX6ajG+NsuRLwN/PzKWJuPeUY1fTygr6FFaq+sIYQjRq5hMLAt1Pb24O4RkVqq1aupYsxvJGwBmENxMjyjG+c4JTlqqKBV3ViWIDKDpsDYTuBv1nCnJ5bMZUPU+wTzUyZJaWGsXYARoXcCx5VBtz61s5bpdP9mkeNMNm+v+vmdQ9IFdIACldMRYr0EAjz69ThVxnJgZavYQXDkXu7MknmY/AYaZSoHUFZiBEi8ESMDekQ/wCXrf8Ah/MmOnFKT5exzSSCOHVD4NKEP6tOo/ZHt/pgkVx1IB7HfGXDP1NL/TT+UYJx0mZVaoNpv26/A4tjx1kR/YOKo+87jf2d8AFahIYFYmCIO0GJMjbb+mMclkPDRUEBEJYATuZ9wFzYDG9OwlrFvy7D+/PE8cdJPsBP8MTZWnyNMUNYTFyR0An49seF26L+Ix/CcXRYEf2T1OC74Cq5M2kiIAB73/IfPGNGiFOhiTflkmCD0jaZ6YLxSrT1Ajbz7HuMNJdRW+hZVjYR7Me4zCN1b4Af1nAlHiVNiwFUjSWnUAs6CQxXUo1KCDJEgQcOhWGvUC3JA9uK0eo7E/mZH5HAozeXeB4tJy1x9YpLRa0G8HthfV4ytOqyioh0i4LWUSI5zaZMddyMPTfAavMfYo9UD29gJPwGBMjn2qLdQrdpBj+pt5YMRALD/wC+3GdtlKiupjsse0/0HzxJbso95P8AQYS5lc6C2gqRrKqCRdATUWobC/8A0dPvnrjCnm88Q4KqrQAoABMlH5vW5YZVsbcx7YrSLUdDzfu/niUqsgyRIJBg7R37Wxz61uICRpQgMAGYAsUvzGHAJJgR0F5wdwXKFVBq/rmRDUJi780mASB7sFUO7GLuGBAvIIMbXtvgGrwsGqHOnVIeRI5kgAkD29/KYJGGXiDuPjgbNVo2k8rC3SdMYTlQlGzzLURC7EyXJgbtJ/i35YLxhReBcNc9p8htPQDGgqqdiPjhJp7opp8FBnENQ0w6+IBqKSNQU7EjcDGpYAgEiTsOpjeB1wj4pwKjWNRjUIaoaJ5dJ/UvrVdP2lY2YHcdsCcF9D6eXqI6eIz0yfrHFM1GBo0aJGqJ/wCirT3Ld7VsTTGlVqGapM2tWpzpV1adLTAII6lj/DAwTxGFDMfrKcGnUBvUABuP3o3E3v54X5L0GRaVNAzfVIlNHhVcJTqpU3AN20AMREg7Yzo+jn0daWWRKlQMwbxpYlCqompmCFQYQMSSsm4vbGWWCluufuaY5baZcfYA4tkRl67mqrNTZlKOZaRpYEEkxOoix7DpicIMVhWo0qjUkQqdIMljJgSbnSVv13nD/O5LMohIrKyj7NS8+TSp1X9mBOBcXpU6JVzoZTdSCDcLET8IMG3bCy9s8HdKFOqv0/fU2jB8679LZbN8TKisssXYHQBfTvH/AFPZI0gjzxlmOJVDR0NTq7nUxUhYMxckmJjcz54N4XV1eNUggVPVtcjn/K4wPxb0jpiiyuHps6jSGg6lJgONBNpUi8HuBIx51yknRtpjCSVeXUx9HOF0qilWaoXADGQoABEcp5pEg9R7Mbcd4Eq0KumpUWNNgRB5luYAnfGnD/SSlopJrXX4anSdQYCAAWBQae94ESZi+BuJcUNahUenD0oWYnUG1IdzAAiLb32x143JUnE4548dujpuGfqKX+mn8oxr9IXvPsv/AAnA3CqC+BSJAP1ab3+yO+Dcde7I2M/FPRT77D5/ljDMISRqNjYwTYWknv2/8sF4xC6pPnb3f7z8BhNXyNOt0XFFew/r8Ti+BM/nfCpVKhA+rRn35TpUtBMW2jHO0P8AiHTkB6NVXZioW0yCohtUQS03uIAMkEYvSRdnW4mOU/x+ktqouqq+i5WWaEvYwqh20liY5WPQ484p/wARKVFlBpuQXKsZUwBTqsWAUn7VMCTA0kvOlScFMLOsxMKuEekKZipVpqjqaJgltMNDOh0gNqjUhgkAEQQTeGbVQBJIgYKAthXV9G6TAgmoZ1/ajSKhYuiwLKxYk9dr2AxtW4soHLc/CMCVeKsRAhfMbx2xpHHJkOcUEJwCiARpMEIsEzamnhr/AOu+BqvoflmbUVMkAbyOVQmzAi6iCfMmxvgbxmmZM95wdleKkWe479cU8UlwSsiYe+UQ/Zg9xY/EYzyzNzC7QxAJOwHc9cB5nixNlEDv1/2wPl86yTB379D3w1jlW4Ocb2HXhzuZ8hYflf8APGeazQprtc7DCulxF16z7fnjPNZgu0m3lgWJ3vwJ5FWwyXi69QR+eN/pNMkXUk7f30whxMU8MWSsrQ1r8SQEgLJHsjAvEM0rooAIIIbtBHs3n+74Ex5h9zDqgeWTMcj6XVhTp+Nl+d9FlOk89pKguFCnc6zAK2uQGWU44XpqzU11kc3YEEiLiemObrZXMeGVQlWKmSaky5EFpYEqD0CxB3AFsSjQzYVQXGwE8pI5QGJlbmbr/wC0nCWKC6D7yXmdvl84rgQb9uuNreWOFFDNCov1gNPVJkLqjUeWwEDRF7nUe2HNapqM9TE+2InE9zvsPvfMr6TelJy/h+GFOqpoJaNtDty6nRZlRcsOuOeqf8SqziklOlSSq4l9TNywtNjClQw1arTER1x0GEec9MaNKo1N9QZG0naAxFMrcn7S1NQ8laYNsW8cY7slTbAONendbQtPSrVCqs2nb1VdwqG4YKw0kyCfyKSqKoWr6ieIQ+mHXUjqA6mASPqwYFjoHnPlf0roMEqB30gO+kI4ZtCm2ggHY6r2sO84K4nx2knJV1Ipp6/EayizvAkyzKKclVBIBFoxxvH3utpV0RtjnolFv5jepmMxBTkYERrURHnePyBwDl+AB6r0mLELdpJkkhTA1E2vsbCBacbcM9MsuKempU0tTsZVoMByADphm002tvyk9cY0/SXL08xVqGoQgpazU0tpRR4alWJWJn7O+1secobqk/36Ho941qTr5L/06KjwakggUk2Km32SCNPnymPZOBuNUAuXrwoElSY6kshJxbg9WuQTXa88sKCCNKyeUftTHlGKcfqt9HrAifUmLEc67gny6E747VcpanfJyUkmkGcHqgUKSzdUUQLn1RFh5HBhq/utHe1vdM/lj5pkuK1gixWq+ov22/ZHni+a4vXC2rVfxt88bKD4shyXNH0gvq9Xbq3b2HviwgDoAMfJKvF65ia1U+12+eKjiNX72p+I/PGqw9WzJ5eiR9L4zlVqqv1mnQwNjuJE7HePbi+Y4ov2Vm/UQPdj5c/E6tvran4z88ReJ1fvan4z88WscVyS5s+pU+JoQZWCBYd/KYwNU4oxBsAT1G/5+WPnP6Sq/e1PxH54zPE6v3tT8Z+eKUIroS5SZ9C+kNEajB88Z44H9J1fvan4z88WXidX72p+M/PF2iKZ3mKU6kzHQx7xvHvt7scM3E6v3tT8Z+eMqPEqun9bU3b7R/aPnirCjvatdViTGowPM9sSvWCKWOw/qYG/mcfOc1xGr4tL6ypaY5ja3txtxDiFQ02BqOQRsWMfxwWthUfQ1aQCOv8AfXGdDMq86WBgwY7wD/Azjh14nVj9bU/GfnjHJZ+oFAFRwISwY/dr54LHR9DwPUzgFRaf2mE7gQPYSCdjsDt7J4ocTq/e1Pxn548o8Sq62+tqbL9o/veeDUGk7urVCgsTAFz/AGMes4AJNgBJ9gvjgMzxKrb62p66/aP7a+ePM7xOrob62p6v7R+eFYUfQA1p8pxWhmFcSpkbY4jMcRq6T9bU/EfPzxnSz9QAgVHAnYMey+eHYqO/xMcD+k6v3tT8Z+eJ+k6v3tT8Z+eFqHpO+x4zRvjgv0nV+9qfjPzwDm+IVGqUQajkGpsWJFkcjrjHNlcFsVGFn0Rq7Ewq9PWOw7W3N/Z7cDtwymC1SoNRkMS19OkMAQANwrETEkG845H9J1fvan4z5+eMOIcTq+FU+tqeo32z2PnjLHi1eObt/wAFN1sjr/o+UJAanSDU/sso1JqEXF91Nt7bWxWtUydQAv4DCCg1gGwDqRzdNJYexm7nHE/pGr4lQ+JUnUt9Rmy1wLz0FsIeL56oaDE1HJFKlux+/HnjpsnSfWMxn8kRUVaAZwVuEBC6/qg5JP8A/RwD5t3nAWcp5AU6dWaT69JqIygg02Q1SpBALHQhJ1EkwCdhjgvRzi1ZxVDVqrCKNi7Ec2YcmxPU3ONeOZ2oUeXczSYGWNxpqCDe9rY8x4tm79TujJd4tvQ+7UQHAYGFI5YO46GegjthX6V0QMrUME+rNyTGoWnf3Y4bhfF6/gUvrqv6tPtt+yvngf0h4pWOXcGrUI5bF2j1l88bwgk7M5Sd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data:image/jpeg;base64,/9j/4AAQSkZJRgABAQAAAQABAAD/2wCEAAkGBhQSERUUExMUFRUUGB0aGBgYGR4dGBYXGRkWGRsWFxgXHCYgGh0lGRkgHy8gIycpLCwsGx4xNTAqNSkrLCkBCQoKDgwOGg8PGiwkHyU0LCwsLCosLCwvLCwsLCksLC8sLCwsLCwqLCwsLCksLCksLCwsLCwsKSwsLCwsLCwsLP/AABEIALoBDwMBIgACEQEDEQH/xAAbAAACAwEBAQAAAAAAAAAAAAAEBQACAwYBB//EAEMQAAIBAgQEAgYGCAQHAQEAAAECEQMhAAQSMQUiQVETYQYycYGR0RQjQlOSoRUzUmKxssHwFjRz4QckQ3KCovHCY//EABkBAAMBAQEAAAAAAAAAAAAAAAABAgMEBf/EADARAAICAQMBBgYCAgMBAAAAAAABAhEDEiExQQQTIlFhcTKBkbHR8KHhQsEUI/EF/9oADAMBAAIRAxEAPwD6NlOH0loUoo0zKITyLaykkmNsFZfI0jqmlS3/AGFiwA7YplVIy9O5hqayeq8gg2wgyafRFJbmFVmKpS0jVp1uznXoQGDcsSeUSzm+OGUpKVI6KVWdMOGUiZ8GlA25Fv57YicMpEk+FSj/ALFuRN9vd7sBH0kysXzAi9jJ9RnVr6ZgNTYEzHKemKf4xy2kMGYksF0hb3dUt0PrBoBJjp0x0JMyuxn+jKP3NL8C/LE/RlH7ml+BfljTK5laiK6MGRwGVhsQbg4ujyTaw697mY+GAAZuFUj/ANKkCNjoX+EXxgmVokiaNOwIJFKVmRsQsdP44YsJGEPFsnzB6kKqimBAmTTJMnnGvoQpWFIJgycLZbtj3eyQ1Xh1EiRSpEf9i/LAHGMjSCwKWX1MDoFRVClpW55TJAJIBtO/cDVOP6tXgIzlQztzEKvrNEGL/wD2+Oc4d6b0y/i1UqmppUqLDQWFYmkAwgOBTM9tQuZxCyavg3+39mjx6V49vTqN8nlFVDUqUKAKliVppTY7LEFBdNWqCYkG8Wx0VHJUHUMtOkQdiEX5YVUvTWj4as4dQ0RKzdp0hosGKjVAkRi9HMmkni0QXoMSdOxQ6ipAnbmEdu8bm5Np2zC6DM5l8vRBd6dILF+Rd+kW7YD4NwNDNerSp66my6BCr0ERvA3+ZxfJU/pVTxXXlpmEQ9GsdTgWna3cDsCRuIelATMrSpKWLBhKgQzqQDEtcKSATpPriDvGKevxvhcfn8HS46PAuXz+PyEcUppqFGlRpeI4udAhFMw0xvv328xPn6KoUECrTpk99CyT1YyP7sMa0MkaFNqjMzVWF7/a30CfPr5dBbCOtnq0SFLnqWBW5gAAATAM7gH1dwdWNcXZ5ZXqn++n5Ms2WMFoh9f3+Ap8pTO9On+Bfliv0Cl91T/AvywI+arFgAmkagDYmBqgnzsRcf0OGWPS0pHBdmH0Cl91T/AvyxPoFL7qn+BfljfEwhmH0Cl91T/AvyxPoFL7qn+BfljfEwAYfQKX3VP8C/LE+gUvuqf4F+WN8TABh9ApfdU/wL8sT6BS+6p/gX5Y3xMAGH0Cl91T/AvyxPoFL7qn+BfljbGFTNgHSASZiw223Ow3m9+2M8mSGP4mNJvghyFL7un+BfljB6VK4WlTYi0BV3iYNuX3xjbwGLSWIXoot7ydz7oHecbUqIUQoAA2AEAewDbGGrLl+FaV5vkvaPO4AeDpUWKlKnfdVFutpgEg27bYJThtICBSpwP3F+WCcTG2PDGG/L82S5tmH0Cl91T/AAL8sAcdyNP6O/1dPp9lf2l8sNsAcd/y7+7+ZcaslD7hPEqdTL0irgjw6ZJNuXSpDc0SD0IsemM69LL1l0sykSRZyp51ImmykE6qZuFNwZwJwP0XpDK0E5gEpIttPPpVDL6lvzDpG3bBKei1BSSWaSmkyyixCibKIMKLiMcDSO22ZUPRrIs/IqlvWAWo0AFqslAGgSz1J09TfYY3peiGXVy2ljzBlBdoRgVaQAb8yg3nttbGZ4VTy8OrgtA0moUAlFqKolVURpqMOklVvucHtxukFlqlOwuFYMZ66QLkeeJc0uWNQb4QRkcklGmlKmISmoVRJMKNrsST7ScXo7H2n4ycLBxGvV/U0tCn7dW3vAH8b4zXhuYfleuQoFwoAJB7EDuOvwOI7y14U3++pp3VPxNL99A3P8Yp0rElm/ZWCff2wHkcoa9Rq1ZCALU0ceqLSYP9epO8A4N4fwinR9US0zqaC3xgR7owbidEpO5/QbnGKqH1/eBZxrhb1aYSk4pXMmNwQRssdSDexi+Nv0VRNmo0pG3ILi47bwT8Tg3HjKDvjWuqMb8wT9D0JnwaU7ToWY1ao2/a5vbhbSpCswpKAlKjchbamv8ADmDC21zYxBXEc+wTSvrNYMWVTpIYhl1EGTpiY7kTGLcFFJaY0MG1XLSDq32ItpFwALD2zhO3sRJW6F/HeBuuiplQyMpOsUyq6k0mLPywD0623gjGXoTwuKS1nC62AAAJKrpGkwTdjMjUbwO1gR6S8cqUCoQKQwMCCTUa/II2O345+ycG8Hp+Dl1VyJSZEyRLEgGNjB2xnp8ele/z6fd/qOnX/wBbb54+W9/ZfrLcYflUdZn4A/PCrGmYzGti3uHl5YxVwdiDj1IR0qjzpu3ZbExMTFkExMTEwATExMTABMTHhOMKubAIUAsSeg22ux2G/W/acZZMscfxMpRb4N8YtmxJCwzLuAbgwSAe23XFTl2ZpLEL+yLe8nf2QR7+m1OkFEAADy/2xhqy5fh8K83yVUY87g4oM6/WWJ3Csf5hBPntttginSCgAAAAQB2A2AxfExrjwQhvy/NicmyYmJiY3IJiYmJgAmAOO/5d/d/MuD8Acd/y7+7+ZcJ8DXIxyfG0SlSFJTUbw1ncCSF3JHebjFmWualJw4WloGtNBnXY69ahg/NMiRa3eWXDcpTGXpjSqqaaTAi+kXt1wSlIQBACjYd/M/LHnx1cyf4O6TjxFC3L8HV211E1WMEyNXM5B02+yRuOmDF4PRF/CS3lgzFGrAGCQDvGJcIt3S+g1OSVW/qeaiN9v2t/xdvbj1kBuD7x/d8IeP8ACHruWSoRFFkSJg1GNmJ0GABbUpBv1GExyWfWvFTOKqNULKiuQ3hmrl9wtPl5FqrBMaqiwf2aXuJq+h3FNpHmN8WxwgyWbpaqj5yiAZdm8ZtLgLSBOrwvqQAjmUnV1i8MKOTzhFM/TEPOdfORqBZCmlQpHqBh4dpLAyIxTiRZ1Gonb4n+AHXHhfowPukj8rjGgEbbYW+kGYK0rfaMH2BWaD5HTHsOJbSBulYsTIpWzJdVLFNGp/EISpp0lRoIaLoLrHqnYNzOKGmnTl4UIoBBvAWbk/aJJNwLztildRRpgKHOlSeRSzkyoMAbklgSdgJPSyWjnUzS0nBfS2qFZhDQpb6xYDfZIsREjeYCevTsOFX4hnw/Lms4r1FAUfqk7CRzk9SY/uxxyed9HKmk00qgaVKa1LK9UF2bxHcXDgnfm3a4JBHbZzOaUiIYi3zBwmxt2fFStkZ8up7HK5X0TzCav+aaHd2MFhC1XrNUUQReHVg3rBlPNBgZ5X0Or0wYzHMVVSQWDNCaZLEE783XbvcdfiY6tKOfUyqCAAbwPji2JiYokmJiYmACYmJiYAPCMC5JVT6sfYAjyUk6enkR7sF4Fzh0fWR6u/fTInzgetA3045O0R0tZV0+xpDfwhWJjwY9x1Jpq0QTExMTDETExMTABMTExMAEwBx3/Lv7v5lwfgDjv+Xf3fzLhPga5Ok4S31VMsL+GsdoCDacGisO8e23n1wLw3Lr4FK1vDS3T1R02xhnk5VA0ahV5vEg/VS0Rr6RG3Y9ceer4bOx+gzYSD5j+OMaVFSoOkbe/wCO+PBUAJCeqSAm+m8bHt/YwDkeJsxIHQ1DBABIQgzAYkAhgwtbUoN5AKt2h3SGQJG8ETE9bm0/wwLmeEq9U1NTqzIKb6SOemrMyq0gxBdriDzHygyxHkR/HHlNjcHoY/IG/wAcP1Ec5S9A8tTTQNejSFIkCAJ/ZUdN/jgmp6G0ToJ1sabtUE6YLMyuZ5Y9ZBBEEXg3w6rzpbT60GPbFvzwv0oMyD9X4HhbQA4qat59eY6e282wK/MGbcIzFV6eqtT8N59W22lT0ZvtEje8T1wP6S/qD7f/AMvhjl50rO8CfbhPxSo9djTowRT5mM7teEU99/Lv55ZJVEqON5Nv5Zpnc2a1RaVFrqZeoPsRaAe5Nrdo7wc9BEWWLED9piZPsJgk45fgXGnpvoamtOmn6ySeWNYDlmUAliqW1H9YwgaJLKtnvFhgQVPqwZEdwRvi+zwc/E2PPNQ8KXH7Z7m8zraduw8sY4qtQEkAgkbgEEjcXja4PwOLY9FKtkcDdkxMSMY5tCUYLcm28W639k4YjbEwtzOWrM8hgqDTCz23997H4zaLLlahQByHOqSpMBhpiJ7auaP4bYdCsYYmFlTJVZXnnTG7ESQhGogfvAGOuo9seDKV4WXuBBv1KiCLWhp9oth16hY0xMeDHuJGTHhGPcTCaTVMYPlmaWDdDY9wbj4be6euCMDZmnDK+2mZ/wC07zPSwP8A4+eCFaRI645ezvS3ifTj2Lnv4j3ExMTHWZkxMTEwATEx6qk7CfZgmlw1z0j2/LEuSXI0m+AXAHHf8u/u/mXHQVOFBUJLEkCfKcD8cyKLlHMSYW5v9tMZvLGjRY3Yz4Z+ppf6afyjGuYfl9vTv1I94wLwh4y9OT6tNQSf+1b/AAxs1UlgFBteTby9vXtjkTVnS4s3dQRB/vt7DhfmqNNAzmwQEu3KFAN21MYsdyJvN98G6W7gewf1J/phNxHiNEmtlnqCYSoxaBpJKKsEoysZ0WiRqXuMC3B7DDNcSFJHeoCBTUuQNyACbCesRYkT1GEuS9P8owPOYFQU9USrVDTSpAdSRPNBkgyCMMX4rlqiuHrUSppqhAqTyODEvY8ytvaBhTWynDXeX0Go0l2FRx+qFGdTK0BR4VO2xK7EzIvIPUKrem9AKWVpsSF0kMwADHSGCg2YdftDFU9N8qaeupWdAQxh0ZeVfGuQB1FGoQDuEbHtLgHDsxZVSppH2aj2DqguQ/VUX4eZkLi3BMkgNOrTV5UgjnDBWFUQSGC7VqkbafEMROJk4RVyLipSdRQbmOKGuy0qFTSlTUNcEHVTLh0GxGkoQRbqJGxKFZKKeHR97dSdp8zYflGENPg9VqiVFp6EDs6zUMDxXL1WYFrlyz/YYDUsaIkvHCCmzlSFpmGJJmTp20gyLi+2M8Msety3b6exWbXo0raufVnPekOTaqDzfrNAJMxKOjiY8lF+kHAD+itWCBXChnLkANuWrEgHVf8AWCTF4x0vE+F1i+kIjKQGWDETbdiDPuwnzfEnoQjypVipYo1QWHKCFIIn9swLT1GNsWaCyOPCe+/n1Xz5IyYpyxqS3a22326P5cfQWv6G1PEqsuY0ip4mgDUNDO9d1blYTp8VfwA9o9y3otVNRneoJClFksTBMsxM21EAGIkE2kXc5PjlNwNR0MTpg7F4GpVY2YAmJ674YA476Rw2xRwzgj0nDmqW9a0tEEKAoBMQpFvKMOMTEw0qE3Z5j3ExMMRlXzKJGpgsyRJidIk/AXx6tZSJDCPb3uPyxjnuHLWEPOxFjBGqL/l/GZwsqeiaRCORICnUA3IJkCw5v3jMdMLcew7NQdx8R3j+NsRnA3IHW56d74Uj0XpAOJb6yJPLIAmw5Y2Pbz3vjarwKmzKxLcpUwTIJViwJLAmLkaQQt9rCDcNg180gIUsoLbAm53+RxdqgG5G8e8kAD2yQIwvPAacKOaFEXMzylQeaYgE2WBN4x5R4AiKVVnWWDBgRIhgwtGl7jdwx88G4bDA1BMSJPT84/PA2SqKD4Y2UAr2KkkCDJmIj4eWPP8ABWtzUOslgQZKiQZBsFG8m/SbRAi7cHqZZIUAogkmVBMtL2AAsCTsBYXM24u0TUGsi5RrCLaoKxAMN8tw1IBMme9vyxtWZaSltBIHRFk3MWAxt/yItWg7p9RXR4c7dIHn8sGLwkBTPM0GOgnphgDiYzeWTNFjSOcytPPK6r9XpCjU7AEltA/ZI0828AyZtEY2qPnWWYRGBMKIIaabEaiW2DsqxaShOxw9xMZ2XRzT1uImn6lIOdQIgHSFCwQA99ZJ68v8TeOZhXydQowYcokf96f/AHDjCjjyAZasAABKm20l0J/O/vwciB6XEfCSnrUSUoAQoI+sAUNqLrAFyZAMLYExLim95I66T5FWI+BOFHCK1DRT01FBanTB5hJKhYBJuY6STEYau6gBVILbgA3tcsSTt3J74lSi+C5RkuQnCPPcEya1TWqIoqs2suSdR0+FuRcIPDQx6oN9zc6lxdGAKw0iRpZWkRMiDf523wl4rUbNfqqTiUakXaymnV06gAbX0g6pkdjsVKahyOMHP4QjN+i+SSlpqLops1MQajhdfKiRzQGNlnrYHGB4Vkaa1GIGmozNZnLNqA1QAZ3HQfZGL5zgVaugV69pUlQkoNJBADEiRbcD54L4P6MU6CgH6wgRqe5O8kzYkzvGI1zlwq9/6L0Ri/E79v7FlXP06dHXkHpk1G1OGYl2imUUhal5lUnyBONeH5Q5nVmEraWLsAVk6QIEG+0dLgiD1w0yvo7Rp0lQU1bSsaiokwIk+eKej3BUy9MqhchtMyeq00TUDuJVVt0jEvG5vx8eg1kUF4OXzYDT4zU1FGC1wCZNIHV9W+l9wNUONJjYyJ2xvT4tQqlqZfRJXUjrEPbTc2DWHXttjXh3BloVGdWaCamqb3qVDWJ8gpbTbymTtZuGUaxqtMmoRJiCpVdEAkSdrj3YO6kvFF/X8i7yMqU1Xt+AmnUR30irLqIgQAApggCIMEwYmDYxizZBKi86hiZM7ETPUXFsAZLg6ZfS3jEhdejXFjWbW9xBYlhIk4bUByjvufabn8zjTSm90QpNLZiHOehVJr0+UzJBAIJBUz5mVFzO2MKmUzFP1qfiAfaTr/Un/wARjqcTAouPwNr7fTgpz1fGk/v9eTkqeeQmJg9mt/thZR9JQagQodTOyBZhhpaoup5GkAimWABmGW15x0/H1oVFqJVgGlTFZmKi1NWY3LQIPhsCJFsKaWQoKFWhm1BBCczKdTDUsQOupGGxurDocbLPkivEr9v3/Zl3OOXDr3/r8CXh/pslUUyKVQCooIMp1NBdtU+tXX8/fpS9LwwBFGpDLOmVLyCbBQ0MIG4J+F8MMvxfS4RK+WfUCwYGQVXwzuogErVRgOoMid8b5Rs3URhVpUmVhaAAuki6giq2sfvWmdhjyO2//Xz9mn8CUdt5Om/Oun8suPZYv/JWecN4gtemKiA6GnSTHMoJAYR0MSPLBWPBwzMAALTpqBsJEAdABq2wJUzT0201KZn92L9ovBnyJx7Ue142rdr5MxfZZ9Kfs0GYmBvpLfc1vw/74sOMUV52D+EAZcixIEmwPTsJOHLteJLkF2TK/wDEOy+ULCTYd/4/l/DDTK5BVvue/wAsKTxcVqVVElKulgqllBJ51BVlYgcykbyCLxjVKmbqHUhVEampRWCHmsDLKxM+sYiPUvOoYwjnlku9iu7UaHeA+MUyaFSDpOhobqDBgycKc5ls8VYK4BZIlNA0tFQSNYOn7LSATJjYSNKq5uSWYCmt4PhktzraQJ0+FM3B1g3jTjPNG8bKi9xtw9yaSE7x0wSpvhXwOsooINdgIGo3gWvPaI92NuIcVSijVHMIglmMwBMST2874jFJd2itLYuHoyy0wqV3VoMsLQSRdQkA8oK80m8zOJT9F2V5WvUCaidAZ40tWaqw9aSxBC6p6bXxp/iCkSwNQwhAfSj8pLtTBZwsAa1ImYgEzF8aUuN5VgxDghdeo6XhfDYK5NrAFhc2IMiRfGyk2TUV1PeI8GaoKkVNGsqdYtUUDRKBxspC9vtHC6t6POx1DM1TyMpKl5JaqHYq2ogSiinYW3F8M/0rlpPMpgkE6WKqQWHM0aRJUgSbkQJOPU9IsuWCiodREhSjgkfVxAKzJ8RYHWbbGHbC4luHZd6VOGbWZJLOx1GTYRzRaBAOAvSdmGVqSACxWSDMcy2uPLDuokgj+56fnhF6WVdWVqLeeWfKGU2OJk6XJUeeAHO+Bl8vSqVKYKFFHKFU6jTm5LKsWNyd4jfDPKZChpJprIYFTuyspF1ILW6dcF8Py6+BSIAH1a7D90Y5zh/olVoqwXMaSyMqhdYBdkRVrFFYayNJMHvYjfGEcX/ZfU0eV6at0NOFcDWkoWiAqobFmZzJLvbmMw1Rjc21Hpy4bZekpA6leW/SALDHHj0JzXIHztRxrR2EvBNL6IQp+sET4NS/erO4vbJ+ieYpLSpjMPCoikhmUuU0FpCPbUVY695cgmLY6aT5dmW64O2nEwg4BwZqVevWqV/ENYBQDOpQlXMuqmSfVFYUwBb6ueuH+D2FxyTArzTJM8p3ttfpHtm/x2wVjOqJhe+/sFz/AEHvwmNciupx9KdQ0ijEg3NtIBSpVJN5gBdO1ywtuQA2Ty7mozGo3hUiGgjlQc0mwBNg3wtbDuolNTLqsn7RUXgzBMbgkn342pUUg6VSGF4AuIgT5RbGyaitkZNanuc3nMtQWFYGm/QEBgIXSohBciNYG4Kk7TLXK56gStOkSblAVndQCTPXcGeu+C6WSpyYRQBAFh9iSD7mY/ni/wBBp2OhZBnYbmZ29uJcoyW5VOPBZa0WaxHUix8wdr9saAzcXxXwR5j2E4z8M9r9wYJ9oiP44imVaMc7walVLGopOun4bjUwD0zq5HCkBhzHfucY0vRrLKwdaQVgdQIZgZL1XMkNcFqzkjY6j0wZzjoreUwfjEH4DETNrcMQpHQmPhIGC2FAGW9FMrTIKUQpXYy1hpRI32CU1UDoFAGGFHKqgAAhVAAHYAQB8BjVWBEggjuMA8c4e1eg1NWCkshvOlglRHam0fZdVKHezmx2OGbs+LO496rrdX5+3AJ1wHg4zT1iR2A9vXHMcQ9H8xVdQjpSpIFmlTqOKchw+nSqgE2HNaJPKZxQei+aRAtPMFQNBgVHEMpYtFjKmwKbGOl56STrSd+/5/nj51kOFcRoFeao9JZLA6dVRiKQBdG1aYBeQr6ZU6bEAuKHormlFP8A5piyUEV28WpL1UDS7E3YFjMH4Y8q8EziKCcySRUBM1Kmll5Z5VANwphdQUE3kEjEyxqWxcZuJfhvC18R6NZFJChgQTdexIiQNQAHt7YxTPtl50SicxIfmTlZBNo0yagsSJO5OKp9Iqa61JSdSkKdSygBkqAWFoAXYbT1x0PCctqp/XUVVpIIOltip6W9ZRb90HHDgjGTb39Hvx78HZmlOG21dVaq/boJqHpfU0u5pqy0yweAylCgJYNM7dQJiR3x7l/SKrmiy01NFQqsCVliGLgRNt0IJ2kWnG+Z4XSTN0wtNNLgnTFtSgw0d+UD498F5+mKFMtTVKeplDsAFOjUATNgYBJE9/PCnNJOMrZL6OKW/wC8C30c4s1NVpaAVAdVI3BpM6HqZWUN7dLXw2/zKtTqDlMGR3DAxed4xnneGa1TwiEZDqUjzvv5m/n1mcbcF4v4o0OCKqjmERImNQHTpI6T2xp2XKlHRL5EZserxx+a/egko+j2VpmsvisAZRi2n6vUzuFVysoR41r3CruAcF5RsnlqpArDVUorILAgIsU/EkCxdgASTzFLC2C84mXaqQ+o1AwWZYRrUHlM2BUwY7nvfLKZLKqyuiMJXSLsAiaiFGhjYatgB+WOukcuxV+DZdaZQ1GWnTSkj3AVtAmkSdO41A8sAmLdCJU4PkVfX4wXw0J9ZAlMqaBNaSsK31S3nTGu2+D6lbLqVHOCxCgBiL0vDAIBYaiAVjTJI74t+g8vVRkUMAoemILDRqBDFATAmTcb3w9hUgypxugBJrUwN51Drb4z0wm4nUL5Ws8WYqUPdCaZB8pEHDM8Bo61OkzqLzqN3sCxk3Yjc9hjHjVELlKqiYXQBJkwDSAubnGeSClRpF8jDhn6ml/pp/KMbNSBM3877+3GPDP1FL/TT+UYJxoSZ+F2Yj4EYuqR/U98VNXsCfZEfEnHjIxFzE9t/iflg9xGb0wxPID0J2JPliiUtViW22NiB8fzwUqgCAAB2G2PGSf72wbD3RgxdBPrjsbN2F+uFvhCvUB3alI01VhQxKHxUESWUiBtZjcSJZ1ZBXc3kbTAmZFpsfjj2sUYEm+m+3MPZNxia3sq9jnqXoxmQ5Y5trwO5gaiNWoHWAzMQpgc/wC6MXo+i9QEDxYU1AxCs86J56YaZJYX8SQwiBYnDHLcXBZacqzl2pwCxJempZvswAApEkgTaZIwe9UFVIMKxF+ynrfboPKcXbRFIS8H4TWouHasWTS4ZLwWLltYB6zPt1R0u/wgyGYr628RCihWIM1LtqOlYcxtCk2LNJURBLpAVERMdZ+eFT6js1xMU1kbi3lf4j5TiwOEB7gDiFN76J1F0IYTZB6w5VM3kwbGbzEYPxMAC7h+tQusMWhpMH9oFVlgCdItJHXB2tv2fzt/fuxWqTqUwSBOwm9gPynHvin9lvy+eFqHpK1a601LOwAm56SbQMetm0BVS6y86RPrQATHexnGWaoioAGR4BBsQJjpIaYwp/wpS16tNTdyByaR4gIiJ+zMr2t2w7Q9LH5cdx29/bHuOc/wfSljFQlgRJKSupSpKkCxi/tAw7y5dh9YNFzygzI6GR3Hb8tsK/IVeYt4bkBRpBBzPMSBadZ77WGENJ+LI9TlDqEPhg6InxK8agGUlghS0wdKmZLAdbTcALtAZuthBYW+O2CPHHn8D8sEI1FJeRU5XJv1Pm/FeJZutXFM0g1RBz09IAUesOcmDME+XScbZnLZiktBTTIou5qVyg1MhTWURFBbUdSJ6qmdTW7e8S9FHSoipXdBVqVWLQ2lvGrVXNNk1xGipog7k6othvwT0PrZeqrePKKahNPm0HxKtep6mrTI8UXiTo9mnB4Yzk2qv+jSWSajFb1Xy5Ybk+NUVRFEhQAqyRsOUbkE9tsU4JmUJq1C6yXIBJAlBcET7fgBg7iXC6YQsVB03M7GNz5HCz0bQBKq1KcuoDxuSCvqg9Tbf94Y5u6XeKLZcJvRLby+45GQpVZYqrmTcHrAU3B/dAjywt4jWWjUYCgppoqs0coBcsJJ1BdIKqY02ktNrj5viqqH0o2qmurXSI0G9MBecibvEjoCSQbYyy3poHUch1N6skAFdRSSZsZB5dyJ7HHe13cdtzlu3ubVOK0kp61y4UshKgtAMNEHT9vUgIiSQJm0YpkvSimpgUVpgqAxLhRq1og1C8DmZiTfSAb43z3pT4T6QmzEMbGQHZeUagZheoiWHY4woemNJaBfw3JXX65QO70wHcEyBbVAOxOKi7VtA1vSGGU4mcw6sgKCmC0MdwxenDgDl9QmxNu2MuPGr9GrnkM6IBkBean5Emd77WHc40yHEarJ41WPD06wqqSVEkSxE8vUWJMSYg4pxrPB8tWI2JUTNpDJIPnb+OIi9VSLlHRcW9xnw2gPBpWj6tNiR9kdsEaD+0fgPljLhn6ml/pp/KME40sijxFgRj3ExMICY8ZoE9seM/QAk9hGwiTcgdcD0M0KgVluh9VgVIZhNgVJ2gn3eWAao3pr1O5/IdhiVqIYQf8AcezF8TBwD3FtfhoB8QBS6sX1FecEgqSjGdJgm0R5DfDCmBpAG0CPZimZPI3st7TYYvSiBG0CMLqHQyagqlWCqIMSABY26DvGN8ZVXBBE3PQXP5YiuxGwHee/sHzwr3KrYlXMhRJmAQCbAAnYSxAnECgzAKsN7AG/fofzxjmcqz03pkqVc3g6TBEFfVbcWmxv78b0mLFmaJNoGwClup3uT+WKsijw6gRLSCY227fnjXHjKCIIBHninhEbGPbJ/rh8hwaYp469wfZf+GPPAXqAfM9fbjTBsG5VKgOxBxbFHpTcEg9x18j3GJrj1viNv/uAC+B83VEadyfhEiSem2NDXA3lfbt8Rhbn6yVGNM9eRl1KG+sUwvryCRBjc/Cc8ilp8JUWr3EfEeN5xcw/0eitWmVTQ6qWCmoxpAGH5tLrrY25TB0xqN/8UZwsn/KMq6iGGl2JUGnBJ0gIbtbmFt7EYd8OyaUwQm2sb7yWltrbnaO+GmKjK1uhNHHf4jrV6UVOH1ArAiDrDBgavNHh2XkBnfnFj1P4DxaqqU0zQILyEeNIgEgKwIBBgDcTcTvJ6LGGdyS1UKNseo3B7jEzXWPP3LhJcS4+3qAccGtqVImA7yYMFtEvp/8AW4tYH2YXemddMqqZu4NIgEDcqAzk7iyqrE9SBAmwPmYWoHppUINWmxNFyeWpII0m2+kx39pA1F1UpZsLTzeXWQWhKkMpbSVLLcg8rECb32GOOMoub19f4/di2nDj+mgNf+IuXhgQ4qpqBp6WglNeoK7KF3RheNh3Ej1PTTIqxY5nS7AsYVzAUEEadJE/VtANzDRjHjvB8oq1KRpqSY0nVdQTrOok7c3/ALb9QXR9FMi4CtSou7Jzw065BDEgG96jX6ajG+NsuRLwN/PzKWJuPeUY1fTygr6FFaq+sIYQjRq5hMLAt1Pb24O4RkVqq1aupYsxvJGwBmENxMjyjG+c4JTlqqKBV3ViWIDKDpsDYTuBv1nCnJ5bMZUPU+wTzUyZJaWGsXYARoXcCx5VBtz61s5bpdP9mkeNMNm+v+vmdQ9IFdIACldMRYr0EAjz69ThVxnJgZavYQXDkXu7MknmY/AYaZSoHUFZiBEi8ESMDekQ/wCXrf8Ah/MmOnFKT5exzSSCOHVD4NKEP6tOo/ZHt/pgkVx1IB7HfGXDP1NL/TT+UYJx0mZVaoNpv26/A4tjx1kR/YOKo+87jf2d8AFahIYFYmCIO0GJMjbb+mMclkPDRUEBEJYATuZ9wFzYDG9OwlrFvy7D+/PE8cdJPsBP8MTZWnyNMUNYTFyR0An49seF26L+Ix/CcXRYEf2T1OC74Cq5M2kiIAB73/IfPGNGiFOhiTflkmCD0jaZ6YLxSrT1Ajbz7HuMNJdRW+hZVjYR7Me4zCN1b4Af1nAlHiVNiwFUjSWnUAs6CQxXUo1KCDJEgQcOhWGvUC3JA9uK0eo7E/mZH5HAozeXeB4tJy1x9YpLRa0G8HthfV4ytOqyioh0i4LWUSI5zaZMddyMPTfAavMfYo9UD29gJPwGBMjn2qLdQrdpBj+pt5YMRALD/wC+3GdtlKiupjsse0/0HzxJbso95P8AQYS5lc6C2gqRrKqCRdATUWobC/8A0dPvnrjCnm88Q4KqrQAoABMlH5vW5YZVsbcx7YrSLUdDzfu/niUqsgyRIJBg7R37Wxz61uICRpQgMAGYAsUvzGHAJJgR0F5wdwXKFVBq/rmRDUJi780mASB7sFUO7GLuGBAvIIMbXtvgGrwsGqHOnVIeRI5kgAkD29/KYJGGXiDuPjgbNVo2k8rC3SdMYTlQlGzzLURC7EyXJgbtJ/i35YLxhReBcNc9p8htPQDGgqqdiPjhJp7opp8FBnENQ0w6+IBqKSNQU7EjcDGpYAgEiTsOpjeB1wj4pwKjWNRjUIaoaJ5dJ/UvrVdP2lY2YHcdsCcF9D6eXqI6eIz0yfrHFM1GBo0aJGqJ/wCirT3Ld7VsTTGlVqGapM2tWpzpV1adLTAII6lj/DAwTxGFDMfrKcGnUBvUABuP3o3E3v54X5L0GRaVNAzfVIlNHhVcJTqpU3AN20AMREg7Yzo+jn0daWWRKlQMwbxpYlCqompmCFQYQMSSsm4vbGWWCluufuaY5baZcfYA4tkRl67mqrNTZlKOZaRpYEEkxOoix7DpicIMVhWo0qjUkQqdIMljJgSbnSVv13nD/O5LMohIrKyj7NS8+TSp1X9mBOBcXpU6JVzoZTdSCDcLET8IMG3bCy9s8HdKFOqv0/fU2jB8679LZbN8TKisssXYHQBfTvH/AFPZI0gjzxlmOJVDR0NTq7nUxUhYMxckmJjcz54N4XV1eNUggVPVtcjn/K4wPxb0jpiiyuHps6jSGg6lJgONBNpUi8HuBIx51yknRtpjCSVeXUx9HOF0qilWaoXADGQoABEcp5pEg9R7Mbcd4Eq0KumpUWNNgRB5luYAnfGnD/SSlopJrXX4anSdQYCAAWBQae94ESZi+BuJcUNahUenD0oWYnUG1IdzAAiLb32x143JUnE4548dujpuGfqKX+mn8oxr9IXvPsv/AAnA3CqC+BSJAP1ab3+yO+Dcde7I2M/FPRT77D5/ljDMISRqNjYwTYWknv2/8sF4xC6pPnb3f7z8BhNXyNOt0XFFew/r8Ti+BM/nfCpVKhA+rRn35TpUtBMW2jHO0P8AiHTkB6NVXZioW0yCohtUQS03uIAMkEYvSRdnW4mOU/x+ktqouqq+i5WWaEvYwqh20liY5WPQ484p/wARKVFlBpuQXKsZUwBTqsWAUn7VMCTA0kvOlScFMLOsxMKuEekKZipVpqjqaJgltMNDOh0gNqjUhgkAEQQTeGbVQBJIgYKAthXV9G6TAgmoZ1/ajSKhYuiwLKxYk9dr2AxtW4soHLc/CMCVeKsRAhfMbx2xpHHJkOcUEJwCiARpMEIsEzamnhr/AOu+BqvoflmbUVMkAbyOVQmzAi6iCfMmxvgbxmmZM95wdleKkWe479cU8UlwSsiYe+UQ/Zg9xY/EYzyzNzC7QxAJOwHc9cB5nixNlEDv1/2wPl86yTB379D3w1jlW4Ocb2HXhzuZ8hYflf8APGeazQprtc7DCulxF16z7fnjPNZgu0m3lgWJ3vwJ5FWwyXi69QR+eN/pNMkXUk7f30whxMU8MWSsrQ1r8SQEgLJHsjAvEM0rooAIIIbtBHs3n+74Ex5h9zDqgeWTMcj6XVhTp+Nl+d9FlOk89pKguFCnc6zAK2uQGWU44XpqzU11kc3YEEiLiemObrZXMeGVQlWKmSaky5EFpYEqD0CxB3AFsSjQzYVQXGwE8pI5QGJlbmbr/wC0nCWKC6D7yXmdvl84rgQb9uuNreWOFFDNCov1gNPVJkLqjUeWwEDRF7nUe2HNapqM9TE+2InE9zvsPvfMr6TelJy/h+GFOqpoJaNtDty6nRZlRcsOuOeqf8SqziklOlSSq4l9TNywtNjClQw1arTER1x0GEec9MaNKo1N9QZG0naAxFMrcn7S1NQ8laYNsW8cY7slTbAONendbQtPSrVCqs2nb1VdwqG4YKw0kyCfyKSqKoWr6ieIQ+mHXUjqA6mASPqwYFjoHnPlf0roMEqB30gO+kI4ZtCm2ggHY6r2sO84K4nx2knJV1Ipp6/EayizvAkyzKKclVBIBFoxxvH3utpV0RtjnolFv5jepmMxBTkYERrURHnePyBwDl+AB6r0mLELdpJkkhTA1E2vsbCBacbcM9MsuKempU0tTsZVoMByADphm002tvyk9cY0/SXL08xVqGoQgpazU0tpRR4alWJWJn7O+1secobqk/36Ho941qTr5L/06KjwakggUk2Km32SCNPnymPZOBuNUAuXrwoElSY6kshJxbg9WuQTXa88sKCCNKyeUftTHlGKcfqt9HrAifUmLEc67gny6E747VcpanfJyUkmkGcHqgUKSzdUUQLn1RFh5HBhq/utHe1vdM/lj5pkuK1gixWq+ov22/ZHni+a4vXC2rVfxt88bKD4shyXNH0gvq9Xbq3b2HviwgDoAMfJKvF65ia1U+12+eKjiNX72p+I/PGqw9WzJ5eiR9L4zlVqqv1mnQwNjuJE7HePbi+Y4ov2Vm/UQPdj5c/E6tvran4z88ReJ1fvan4z88WscVyS5s+pU+JoQZWCBYd/KYwNU4oxBsAT1G/5+WPnP6Sq/e1PxH54zPE6v3tT8Z+eKUIroS5SZ9C+kNEajB88Z44H9J1fvan4z88WXidX72p+M/PF2iKZ3mKU6kzHQx7xvHvt7scM3E6v3tT8Z+eMqPEqun9bU3b7R/aPnirCjvatdViTGowPM9sSvWCKWOw/qYG/mcfOc1xGr4tL6ypaY5ja3txtxDiFQ02BqOQRsWMfxwWthUfQ1aQCOv8AfXGdDMq86WBgwY7wD/Azjh14nVj9bU/GfnjHJZ+oFAFRwISwY/dr54LHR9DwPUzgFRaf2mE7gQPYSCdjsDt7J4ocTq/e1Pxn548o8Sq62+tqbL9o/veeDUGk7urVCgsTAFz/AGMes4AJNgBJ9gvjgMzxKrb62p66/aP7a+ePM7xOrob62p6v7R+eFYUfQA1p8pxWhmFcSpkbY4jMcRq6T9bU/EfPzxnSz9QAgVHAnYMey+eHYqO/xMcD+k6v3tT8Z+eJ+k6v3tT8Z+eFqHpO+x4zRvjgv0nV+9qfjPzwDm+IVGqUQajkGpsWJFkcjrjHNlcFsVGFn0Rq7Ewq9PWOw7W3N/Z7cDtwymC1SoNRkMS19OkMAQANwrETEkG845H9J1fvan4z5+eMOIcTq+FU+tqeo32z2PnjLHi1eObt/wAFN1sjr/o+UJAanSDU/sso1JqEXF91Nt7bWxWtUydQAv4DCCg1gGwDqRzdNJYexm7nHE/pGr4lQ+JUnUt9Rmy1wLz0FsIeL56oaDE1HJFKlux+/HnjpsnSfWMxn8kRUVaAZwVuEBC6/qg5JP8A/RwD5t3nAWcp5AU6dWaT69JqIygg02Q1SpBALHQhJ1EkwCdhjgvRzi1ZxVDVqrCKNi7Ec2YcmxPU3ONeOZ2oUeXczSYGWNxpqCDe9rY8x4tm79TujJd4tvQ+7UQHAYGFI5YO46GegjthX6V0QMrUME+rNyTGoWnf3Y4bhfF6/gUvrqv6tPtt+yvngf0h4pWOXcGrUI5bF2j1l88bwgk7M5SdU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0" descr="data:image/jpeg;base64,/9j/4AAQSkZJRgABAQAAAQABAAD/2wCEAAkGBhQSERUUExMUFRUUGB0aGBgYGR4dGBYXGRkWGRsWFxgXHCYgGh0lGRkgHy8gIycpLCwsGx4xNTAqNSkrLCkBCQoKDgwOGg8PGiwkHyU0LCwsLCosLCwvLCwsLCksLC8sLCwsLCwqLCwsLCksLCksLCwsLCwsKSwsLCwsLCwsLP/AABEIALoBDwMBIgACEQEDEQH/xAAbAAACAwEBAQAAAAAAAAAAAAAEBQACAwYBB//EAEMQAAIBAgQEAgYGCAQHAQEAAAECEQMhAAQSMQUiQVETYQYycYGR0RQjQlOSoRUzUmKxssHwFjRz4QckQ3KCovHCY//EABkBAAMBAQEAAAAAAAAAAAAAAAABAgMEBf/EADARAAICAQMBBgYCAgMBAAAAAAABAhEDEiExQQQTIlFhcTKBkbHR8KHhQsEUI/EF/9oADAMBAAIRAxEAPwD6NlOH0loUoo0zKITyLaykkmNsFZfI0jqmlS3/AGFiwA7YplVIy9O5hqayeq8gg2wgyafRFJbmFVmKpS0jVp1uznXoQGDcsSeUSzm+OGUpKVI6KVWdMOGUiZ8GlA25Fv57YicMpEk+FSj/ALFuRN9vd7sBH0kysXzAi9jJ9RnVr6ZgNTYEzHKemKf4xy2kMGYksF0hb3dUt0PrBoBJjp0x0JMyuxn+jKP3NL8C/LE/RlH7ml+BfljTK5laiK6MGRwGVhsQbg4ujyTaw697mY+GAAZuFUj/ANKkCNjoX+EXxgmVokiaNOwIJFKVmRsQsdP44YsJGEPFsnzB6kKqimBAmTTJMnnGvoQpWFIJgycLZbtj3eyQ1Xh1EiRSpEf9i/LAHGMjSCwKWX1MDoFRVClpW55TJAJIBtO/cDVOP6tXgIzlQztzEKvrNEGL/wD2+Oc4d6b0y/i1UqmppUqLDQWFYmkAwgOBTM9tQuZxCyavg3+39mjx6V49vTqN8nlFVDUqUKAKliVppTY7LEFBdNWqCYkG8Wx0VHJUHUMtOkQdiEX5YVUvTWj4as4dQ0RKzdp0hosGKjVAkRi9HMmkni0QXoMSdOxQ6ipAnbmEdu8bm5Np2zC6DM5l8vRBd6dILF+Rd+kW7YD4NwNDNerSp66my6BCr0ERvA3+ZxfJU/pVTxXXlpmEQ9GsdTgWna3cDsCRuIelATMrSpKWLBhKgQzqQDEtcKSATpPriDvGKevxvhcfn8HS46PAuXz+PyEcUppqFGlRpeI4udAhFMw0xvv328xPn6KoUECrTpk99CyT1YyP7sMa0MkaFNqjMzVWF7/a30CfPr5dBbCOtnq0SFLnqWBW5gAAATAM7gH1dwdWNcXZ5ZXqn++n5Ms2WMFoh9f3+Ap8pTO9On+Bfliv0Cl91T/AvywI+arFgAmkagDYmBqgnzsRcf0OGWPS0pHBdmH0Cl91T/AvyxPoFL7qn+BfljfEwhmH0Cl91T/AvyxPoFL7qn+BfljfEwAYfQKX3VP8C/LE+gUvuqf4F+WN8TABh9ApfdU/wL8sT6BS+6p/gX5Y3xMAGH0Cl91T/AvyxPoFL7qn+BfljbGFTNgHSASZiw223Ow3m9+2M8mSGP4mNJvghyFL7un+BfljB6VK4WlTYi0BV3iYNuX3xjbwGLSWIXoot7ydz7oHecbUqIUQoAA2AEAewDbGGrLl+FaV5vkvaPO4AeDpUWKlKnfdVFutpgEg27bYJThtICBSpwP3F+WCcTG2PDGG/L82S5tmH0Cl91T/AAL8sAcdyNP6O/1dPp9lf2l8sNsAcd/y7+7+ZcaslD7hPEqdTL0irgjw6ZJNuXSpDc0SD0IsemM69LL1l0sykSRZyp51ImmykE6qZuFNwZwJwP0XpDK0E5gEpIttPPpVDL6lvzDpG3bBKei1BSSWaSmkyyixCibKIMKLiMcDSO22ZUPRrIs/IqlvWAWo0AFqslAGgSz1J09TfYY3peiGXVy2ljzBlBdoRgVaQAb8yg3nttbGZ4VTy8OrgtA0moUAlFqKolVURpqMOklVvucHtxukFlqlOwuFYMZ66QLkeeJc0uWNQb4QRkcklGmlKmISmoVRJMKNrsST7ScXo7H2n4ycLBxGvV/U0tCn7dW3vAH8b4zXhuYfleuQoFwoAJB7EDuOvwOI7y14U3++pp3VPxNL99A3P8Yp0rElm/ZWCff2wHkcoa9Rq1ZCALU0ceqLSYP9epO8A4N4fwinR9US0zqaC3xgR7owbidEpO5/QbnGKqH1/eBZxrhb1aYSk4pXMmNwQRssdSDexi+Nv0VRNmo0pG3ILi47bwT8Tg3HjKDvjWuqMb8wT9D0JnwaU7ToWY1ao2/a5vbhbSpCswpKAlKjchbamv8ADmDC21zYxBXEc+wTSvrNYMWVTpIYhl1EGTpiY7kTGLcFFJaY0MG1XLSDq32ItpFwALD2zhO3sRJW6F/HeBuuiplQyMpOsUyq6k0mLPywD0623gjGXoTwuKS1nC62AAAJKrpGkwTdjMjUbwO1gR6S8cqUCoQKQwMCCTUa/II2O345+ycG8Hp+Dl1VyJSZEyRLEgGNjB2xnp8ele/z6fd/qOnX/wBbb54+W9/ZfrLcYflUdZn4A/PCrGmYzGti3uHl5YxVwdiDj1IR0qjzpu3ZbExMTFkExMTEwATExMTABMTHhOMKubAIUAsSeg22ux2G/W/acZZMscfxMpRb4N8YtmxJCwzLuAbgwSAe23XFTl2ZpLEL+yLe8nf2QR7+m1OkFEAADy/2xhqy5fh8K83yVUY87g4oM6/WWJ3Csf5hBPntttginSCgAAAAQB2A2AxfExrjwQhvy/NicmyYmJiY3IJiYmJgAmAOO/5d/d/MuD8Acd/y7+7+ZcJ8DXIxyfG0SlSFJTUbw1ncCSF3JHebjFmWualJw4WloGtNBnXY69ahg/NMiRa3eWXDcpTGXpjSqqaaTAi+kXt1wSlIQBACjYd/M/LHnx1cyf4O6TjxFC3L8HV211E1WMEyNXM5B02+yRuOmDF4PRF/CS3lgzFGrAGCQDvGJcIt3S+g1OSVW/qeaiN9v2t/xdvbj1kBuD7x/d8IeP8ACHruWSoRFFkSJg1GNmJ0GABbUpBv1GExyWfWvFTOKqNULKiuQ3hmrl9wtPl5FqrBMaqiwf2aXuJq+h3FNpHmN8WxwgyWbpaqj5yiAZdm8ZtLgLSBOrwvqQAjmUnV1i8MKOTzhFM/TEPOdfORqBZCmlQpHqBh4dpLAyIxTiRZ1Gonb4n+AHXHhfowPukj8rjGgEbbYW+kGYK0rfaMH2BWaD5HTHsOJbSBulYsTIpWzJdVLFNGp/EISpp0lRoIaLoLrHqnYNzOKGmnTl4UIoBBvAWbk/aJJNwLztildRRpgKHOlSeRSzkyoMAbklgSdgJPSyWjnUzS0nBfS2qFZhDQpb6xYDfZIsREjeYCevTsOFX4hnw/Lms4r1FAUfqk7CRzk9SY/uxxyed9HKmk00qgaVKa1LK9UF2bxHcXDgnfm3a4JBHbZzOaUiIYi3zBwmxt2fFStkZ8up7HK5X0TzCav+aaHd2MFhC1XrNUUQReHVg3rBlPNBgZ5X0Or0wYzHMVVSQWDNCaZLEE783XbvcdfiY6tKOfUyqCAAbwPji2JiYokmJiYmACYmJiYAPCMC5JVT6sfYAjyUk6enkR7sF4Fzh0fWR6u/fTInzgetA3045O0R0tZV0+xpDfwhWJjwY9x1Jpq0QTExMTDETExMTABMTExMAEwBx3/Lv7v5lwfgDjv+Xf3fzLhPga5Ok4S31VMsL+GsdoCDacGisO8e23n1wLw3Lr4FK1vDS3T1R02xhnk5VA0ahV5vEg/VS0Rr6RG3Y9ceer4bOx+gzYSD5j+OMaVFSoOkbe/wCO+PBUAJCeqSAm+m8bHt/YwDkeJsxIHQ1DBABIQgzAYkAhgwtbUoN5AKt2h3SGQJG8ETE9bm0/wwLmeEq9U1NTqzIKb6SOemrMyq0gxBdriDzHygyxHkR/HHlNjcHoY/IG/wAcP1Ec5S9A8tTTQNejSFIkCAJ/ZUdN/jgmp6G0ToJ1sabtUE6YLMyuZ5Y9ZBBEEXg3w6rzpbT60GPbFvzwv0oMyD9X4HhbQA4qat59eY6e282wK/MGbcIzFV6eqtT8N59W22lT0ZvtEje8T1wP6S/qD7f/AMvhjl50rO8CfbhPxSo9djTowRT5mM7teEU99/Lv55ZJVEqON5Nv5Zpnc2a1RaVFrqZeoPsRaAe5Nrdo7wc9BEWWLED9piZPsJgk45fgXGnpvoamtOmn6ySeWNYDlmUAliqW1H9YwgaJLKtnvFhgQVPqwZEdwRvi+zwc/E2PPNQ8KXH7Z7m8zraduw8sY4qtQEkAgkbgEEjcXja4PwOLY9FKtkcDdkxMSMY5tCUYLcm28W639k4YjbEwtzOWrM8hgqDTCz23997H4zaLLlahQByHOqSpMBhpiJ7auaP4bYdCsYYmFlTJVZXnnTG7ESQhGogfvAGOuo9seDKV4WXuBBv1KiCLWhp9oth16hY0xMeDHuJGTHhGPcTCaTVMYPlmaWDdDY9wbj4be6euCMDZmnDK+2mZ/wC07zPSwP8A4+eCFaRI645ezvS3ifTj2Lnv4j3ExMTHWZkxMTEwATEx6qk7CfZgmlw1z0j2/LEuSXI0m+AXAHHf8u/u/mXHQVOFBUJLEkCfKcD8cyKLlHMSYW5v9tMZvLGjRY3Yz4Z+ppf6afyjGuYfl9vTv1I94wLwh4y9OT6tNQSf+1b/AAxs1UlgFBteTby9vXtjkTVnS4s3dQRB/vt7DhfmqNNAzmwQEu3KFAN21MYsdyJvN98G6W7gewf1J/phNxHiNEmtlnqCYSoxaBpJKKsEoysZ0WiRqXuMC3B7DDNcSFJHeoCBTUuQNyACbCesRYkT1GEuS9P8owPOYFQU9USrVDTSpAdSRPNBkgyCMMX4rlqiuHrUSppqhAqTyODEvY8ytvaBhTWynDXeX0Go0l2FRx+qFGdTK0BR4VO2xK7EzIvIPUKrem9AKWVpsSF0kMwADHSGCg2YdftDFU9N8qaeupWdAQxh0ZeVfGuQB1FGoQDuEbHtLgHDsxZVSppH2aj2DqguQ/VUX4eZkLi3BMkgNOrTV5UgjnDBWFUQSGC7VqkbafEMROJk4RVyLipSdRQbmOKGuy0qFTSlTUNcEHVTLh0GxGkoQRbqJGxKFZKKeHR97dSdp8zYflGENPg9VqiVFp6EDs6zUMDxXL1WYFrlyz/YYDUsaIkvHCCmzlSFpmGJJmTp20gyLi+2M8Msety3b6exWbXo0raufVnPekOTaqDzfrNAJMxKOjiY8lF+kHAD+itWCBXChnLkANuWrEgHVf8AWCTF4x0vE+F1i+kIjKQGWDETbdiDPuwnzfEnoQjypVipYo1QWHKCFIIn9swLT1GNsWaCyOPCe+/n1Xz5IyYpyxqS3a22326P5cfQWv6G1PEqsuY0ip4mgDUNDO9d1blYTp8VfwA9o9y3otVNRneoJClFksTBMsxM21EAGIkE2kXc5PjlNwNR0MTpg7F4GpVY2YAmJ674YA476Rw2xRwzgj0nDmqW9a0tEEKAoBMQpFvKMOMTEw0qE3Z5j3ExMMRlXzKJGpgsyRJidIk/AXx6tZSJDCPb3uPyxjnuHLWEPOxFjBGqL/l/GZwsqeiaRCORICnUA3IJkCw5v3jMdMLcew7NQdx8R3j+NsRnA3IHW56d74Uj0XpAOJb6yJPLIAmw5Y2Pbz3vjarwKmzKxLcpUwTIJViwJLAmLkaQQt9rCDcNg180gIUsoLbAm53+RxdqgG5G8e8kAD2yQIwvPAacKOaFEXMzylQeaYgE2WBN4x5R4AiKVVnWWDBgRIhgwtGl7jdwx88G4bDA1BMSJPT84/PA2SqKD4Y2UAr2KkkCDJmIj4eWPP8ABWtzUOslgQZKiQZBsFG8m/SbRAi7cHqZZIUAogkmVBMtL2AAsCTsBYXM24u0TUGsi5RrCLaoKxAMN8tw1IBMme9vyxtWZaSltBIHRFk3MWAxt/yItWg7p9RXR4c7dIHn8sGLwkBTPM0GOgnphgDiYzeWTNFjSOcytPPK6r9XpCjU7AEltA/ZI0828AyZtEY2qPnWWYRGBMKIIaabEaiW2DsqxaShOxw9xMZ2XRzT1uImn6lIOdQIgHSFCwQA99ZJ68v8TeOZhXydQowYcokf96f/AHDjCjjyAZasAABKm20l0J/O/vwciB6XEfCSnrUSUoAQoI+sAUNqLrAFyZAMLYExLim95I66T5FWI+BOFHCK1DRT01FBanTB5hJKhYBJuY6STEYau6gBVILbgA3tcsSTt3J74lSi+C5RkuQnCPPcEya1TWqIoqs2suSdR0+FuRcIPDQx6oN9zc6lxdGAKw0iRpZWkRMiDf523wl4rUbNfqqTiUakXaymnV06gAbX0g6pkdjsVKahyOMHP4QjN+i+SSlpqLops1MQajhdfKiRzQGNlnrYHGB4Vkaa1GIGmozNZnLNqA1QAZ3HQfZGL5zgVaugV69pUlQkoNJBADEiRbcD54L4P6MU6CgH6wgRqe5O8kzYkzvGI1zlwq9/6L0Ri/E79v7FlXP06dHXkHpk1G1OGYl2imUUhal5lUnyBONeH5Q5nVmEraWLsAVk6QIEG+0dLgiD1w0yvo7Rp0lQU1bSsaiokwIk+eKej3BUy9MqhchtMyeq00TUDuJVVt0jEvG5vx8eg1kUF4OXzYDT4zU1FGC1wCZNIHV9W+l9wNUONJjYyJ2xvT4tQqlqZfRJXUjrEPbTc2DWHXttjXh3BloVGdWaCamqb3qVDWJ8gpbTbymTtZuGUaxqtMmoRJiCpVdEAkSdrj3YO6kvFF/X8i7yMqU1Xt+AmnUR30irLqIgQAApggCIMEwYmDYxizZBKi86hiZM7ETPUXFsAZLg6ZfS3jEhdejXFjWbW9xBYlhIk4bUByjvufabn8zjTSm90QpNLZiHOehVJr0+UzJBAIJBUz5mVFzO2MKmUzFP1qfiAfaTr/Un/wARjqcTAouPwNr7fTgpz1fGk/v9eTkqeeQmJg9mt/thZR9JQagQodTOyBZhhpaoup5GkAimWABmGW15x0/H1oVFqJVgGlTFZmKi1NWY3LQIPhsCJFsKaWQoKFWhm1BBCczKdTDUsQOupGGxurDocbLPkivEr9v3/Zl3OOXDr3/r8CXh/pslUUyKVQCooIMp1NBdtU+tXX8/fpS9LwwBFGpDLOmVLyCbBQ0MIG4J+F8MMvxfS4RK+WfUCwYGQVXwzuogErVRgOoMid8b5Rs3URhVpUmVhaAAuki6giq2sfvWmdhjyO2//Xz9mn8CUdt5Om/Oun8suPZYv/JWecN4gtemKiA6GnSTHMoJAYR0MSPLBWPBwzMAALTpqBsJEAdABq2wJUzT0201KZn92L9ovBnyJx7Ue142rdr5MxfZZ9Kfs0GYmBvpLfc1vw/74sOMUV52D+EAZcixIEmwPTsJOHLteJLkF2TK/wDEOy+ULCTYd/4/l/DDTK5BVvue/wAsKTxcVqVVElKulgqllBJ51BVlYgcykbyCLxjVKmbqHUhVEampRWCHmsDLKxM+sYiPUvOoYwjnlku9iu7UaHeA+MUyaFSDpOhobqDBgycKc5ls8VYK4BZIlNA0tFQSNYOn7LSATJjYSNKq5uSWYCmt4PhktzraQJ0+FM3B1g3jTjPNG8bKi9xtw9yaSE7x0wSpvhXwOsooINdgIGo3gWvPaI92NuIcVSijVHMIglmMwBMST2874jFJd2itLYuHoyy0wqV3VoMsLQSRdQkA8oK80m8zOJT9F2V5WvUCaidAZ40tWaqw9aSxBC6p6bXxp/iCkSwNQwhAfSj8pLtTBZwsAa1ImYgEzF8aUuN5VgxDghdeo6XhfDYK5NrAFhc2IMiRfGyk2TUV1PeI8GaoKkVNGsqdYtUUDRKBxspC9vtHC6t6POx1DM1TyMpKl5JaqHYq2ogSiinYW3F8M/0rlpPMpgkE6WKqQWHM0aRJUgSbkQJOPU9IsuWCiodREhSjgkfVxAKzJ8RYHWbbGHbC4luHZd6VOGbWZJLOx1GTYRzRaBAOAvSdmGVqSACxWSDMcy2uPLDuokgj+56fnhF6WVdWVqLeeWfKGU2OJk6XJUeeAHO+Bl8vSqVKYKFFHKFU6jTm5LKsWNyd4jfDPKZChpJprIYFTuyspF1ILW6dcF8Py6+BSIAH1a7D90Y5zh/olVoqwXMaSyMqhdYBdkRVrFFYayNJMHvYjfGEcX/ZfU0eV6at0NOFcDWkoWiAqobFmZzJLvbmMw1Rjc21Hpy4bZekpA6leW/SALDHHj0JzXIHztRxrR2EvBNL6IQp+sET4NS/erO4vbJ+ieYpLSpjMPCoikhmUuU0FpCPbUVY695cgmLY6aT5dmW64O2nEwg4BwZqVevWqV/ENYBQDOpQlXMuqmSfVFYUwBb6ueuH+D2FxyTArzTJM8p3ttfpHtm/x2wVjOqJhe+/sFz/AEHvwmNciupx9KdQ0ijEg3NtIBSpVJN5gBdO1ywtuQA2Ty7mozGo3hUiGgjlQc0mwBNg3wtbDuolNTLqsn7RUXgzBMbgkn342pUUg6VSGF4AuIgT5RbGyaitkZNanuc3nMtQWFYGm/QEBgIXSohBciNYG4Kk7TLXK56gStOkSblAVndQCTPXcGeu+C6WSpyYRQBAFh9iSD7mY/ni/wBBp2OhZBnYbmZ29uJcoyW5VOPBZa0WaxHUix8wdr9saAzcXxXwR5j2E4z8M9r9wYJ9oiP44imVaMc7walVLGopOun4bjUwD0zq5HCkBhzHfucY0vRrLKwdaQVgdQIZgZL1XMkNcFqzkjY6j0wZzjoreUwfjEH4DETNrcMQpHQmPhIGC2FAGW9FMrTIKUQpXYy1hpRI32CU1UDoFAGGFHKqgAAhVAAHYAQB8BjVWBEggjuMA8c4e1eg1NWCkshvOlglRHam0fZdVKHezmx2OGbs+LO496rrdX5+3AJ1wHg4zT1iR2A9vXHMcQ9H8xVdQjpSpIFmlTqOKchw+nSqgE2HNaJPKZxQei+aRAtPMFQNBgVHEMpYtFjKmwKbGOl56STrSd+/5/nj51kOFcRoFeao9JZLA6dVRiKQBdG1aYBeQr6ZU6bEAuKHormlFP8A5piyUEV28WpL1UDS7E3YFjMH4Y8q8EziKCcySRUBM1Kmll5Z5VANwphdQUE3kEjEyxqWxcZuJfhvC18R6NZFJChgQTdexIiQNQAHt7YxTPtl50SicxIfmTlZBNo0yagsSJO5OKp9Iqa61JSdSkKdSygBkqAWFoAXYbT1x0PCctqp/XUVVpIIOltip6W9ZRb90HHDgjGTb39Hvx78HZmlOG21dVaq/boJqHpfU0u5pqy0yweAylCgJYNM7dQJiR3x7l/SKrmiy01NFQqsCVliGLgRNt0IJ2kWnG+Z4XSTN0wtNNLgnTFtSgw0d+UD498F5+mKFMtTVKeplDsAFOjUATNgYBJE9/PCnNJOMrZL6OKW/wC8C30c4s1NVpaAVAdVI3BpM6HqZWUN7dLXw2/zKtTqDlMGR3DAxed4xnneGa1TwiEZDqUjzvv5m/n1mcbcF4v4o0OCKqjmERImNQHTpI6T2xp2XKlHRL5EZserxx+a/egko+j2VpmsvisAZRi2n6vUzuFVysoR41r3CruAcF5RsnlqpArDVUorILAgIsU/EkCxdgASTzFLC2C84mXaqQ+o1AwWZYRrUHlM2BUwY7nvfLKZLKqyuiMJXSLsAiaiFGhjYatgB+WOukcuxV+DZdaZQ1GWnTSkj3AVtAmkSdO41A8sAmLdCJU4PkVfX4wXw0J9ZAlMqaBNaSsK31S3nTGu2+D6lbLqVHOCxCgBiL0vDAIBYaiAVjTJI74t+g8vVRkUMAoemILDRqBDFATAmTcb3w9hUgypxugBJrUwN51Drb4z0wm4nUL5Ws8WYqUPdCaZB8pEHDM8Bo61OkzqLzqN3sCxk3Yjc9hjHjVELlKqiYXQBJkwDSAubnGeSClRpF8jDhn6ml/pp/KMbNSBM3877+3GPDP1FL/TT+UYJxoSZ+F2Yj4EYuqR/U98VNXsCfZEfEnHjIxFzE9t/iflg9xGb0wxPID0J2JPliiUtViW22NiB8fzwUqgCAAB2G2PGSf72wbD3RgxdBPrjsbN2F+uFvhCvUB3alI01VhQxKHxUESWUiBtZjcSJZ1ZBXc3kbTAmZFpsfjj2sUYEm+m+3MPZNxia3sq9jnqXoxmQ5Y5trwO5gaiNWoHWAzMQpgc/wC6MXo+i9QEDxYU1AxCs86J56YaZJYX8SQwiBYnDHLcXBZacqzl2pwCxJempZvswAApEkgTaZIwe9UFVIMKxF+ynrfboPKcXbRFIS8H4TWouHasWTS4ZLwWLltYB6zPt1R0u/wgyGYr628RCihWIM1LtqOlYcxtCk2LNJURBLpAVERMdZ+eFT6js1xMU1kbi3lf4j5TiwOEB7gDiFN76J1F0IYTZB6w5VM3kwbGbzEYPxMAC7h+tQusMWhpMH9oFVlgCdItJHXB2tv2fzt/fuxWqTqUwSBOwm9gPynHvin9lvy+eFqHpK1a601LOwAm56SbQMetm0BVS6y86RPrQATHexnGWaoioAGR4BBsQJjpIaYwp/wpS16tNTdyByaR4gIiJ+zMr2t2w7Q9LH5cdx29/bHuOc/wfSljFQlgRJKSupSpKkCxi/tAw7y5dh9YNFzygzI6GR3Hb8tsK/IVeYt4bkBRpBBzPMSBadZ77WGENJ+LI9TlDqEPhg6InxK8agGUlghS0wdKmZLAdbTcALtAZuthBYW+O2CPHHn8D8sEI1FJeRU5XJv1Pm/FeJZutXFM0g1RBz09IAUesOcmDME+XScbZnLZiktBTTIou5qVyg1MhTWURFBbUdSJ6qmdTW7e8S9FHSoipXdBVqVWLQ2lvGrVXNNk1xGipog7k6othvwT0PrZeqrePKKahNPm0HxKtep6mrTI8UXiTo9mnB4Yzk2qv+jSWSajFb1Xy5Ybk+NUVRFEhQAqyRsOUbkE9tsU4JmUJq1C6yXIBJAlBcET7fgBg7iXC6YQsVB03M7GNz5HCz0bQBKq1KcuoDxuSCvqg9Tbf94Y5u6XeKLZcJvRLby+45GQpVZYqrmTcHrAU3B/dAjywt4jWWjUYCgppoqs0coBcsJJ1BdIKqY02ktNrj5viqqH0o2qmurXSI0G9MBecibvEjoCSQbYyy3poHUch1N6skAFdRSSZsZB5dyJ7HHe13cdtzlu3ubVOK0kp61y4UshKgtAMNEHT9vUgIiSQJm0YpkvSimpgUVpgqAxLhRq1og1C8DmZiTfSAb43z3pT4T6QmzEMbGQHZeUagZheoiWHY4woemNJaBfw3JXX65QO70wHcEyBbVAOxOKi7VtA1vSGGU4mcw6sgKCmC0MdwxenDgDl9QmxNu2MuPGr9GrnkM6IBkBean5Emd77WHc40yHEarJ41WPD06wqqSVEkSxE8vUWJMSYg4pxrPB8tWI2JUTNpDJIPnb+OIi9VSLlHRcW9xnw2gPBpWj6tNiR9kdsEaD+0fgPljLhn6ml/pp/KME40sijxFgRj3ExMICY8ZoE9seM/QAk9hGwiTcgdcD0M0KgVluh9VgVIZhNgVJ2gn3eWAao3pr1O5/IdhiVqIYQf8AcezF8TBwD3FtfhoB8QBS6sX1FecEgqSjGdJgm0R5DfDCmBpAG0CPZimZPI3st7TYYvSiBG0CMLqHQyagqlWCqIMSABY26DvGN8ZVXBBE3PQXP5YiuxGwHee/sHzwr3KrYlXMhRJmAQCbAAnYSxAnECgzAKsN7AG/fofzxjmcqz03pkqVc3g6TBEFfVbcWmxv78b0mLFmaJNoGwClup3uT+WKsijw6gRLSCY227fnjXHjKCIIBHninhEbGPbJ/rh8hwaYp469wfZf+GPPAXqAfM9fbjTBsG5VKgOxBxbFHpTcEg9x18j3GJrj1viNv/uAC+B83VEadyfhEiSem2NDXA3lfbt8Rhbn6yVGNM9eRl1KG+sUwvryCRBjc/Cc8ilp8JUWr3EfEeN5xcw/0eitWmVTQ6qWCmoxpAGH5tLrrY25TB0xqN/8UZwsn/KMq6iGGl2JUGnBJ0gIbtbmFt7EYd8OyaUwQm2sb7yWltrbnaO+GmKjK1uhNHHf4jrV6UVOH1ArAiDrDBgavNHh2XkBnfnFj1P4DxaqqU0zQILyEeNIgEgKwIBBgDcTcTvJ6LGGdyS1UKNseo3B7jEzXWPP3LhJcS4+3qAccGtqVImA7yYMFtEvp/8AW4tYH2YXemddMqqZu4NIgEDcqAzk7iyqrE9SBAmwPmYWoHppUINWmxNFyeWpII0m2+kx39pA1F1UpZsLTzeXWQWhKkMpbSVLLcg8rECb32GOOMoub19f4/di2nDj+mgNf+IuXhgQ4qpqBp6WglNeoK7KF3RheNh3Ej1PTTIqxY5nS7AsYVzAUEEadJE/VtANzDRjHjvB8oq1KRpqSY0nVdQTrOok7c3/ALb9QXR9FMi4CtSou7Jzw065BDEgG96jX6ajG+NsuRLwN/PzKWJuPeUY1fTygr6FFaq+sIYQjRq5hMLAt1Pb24O4RkVqq1aupYsxvJGwBmENxMjyjG+c4JTlqqKBV3ViWIDKDpsDYTuBv1nCnJ5bMZUPU+wTzUyZJaWGsXYARoXcCx5VBtz61s5bpdP9mkeNMNm+v+vmdQ9IFdIACldMRYr0EAjz69ThVxnJgZavYQXDkXu7MknmY/AYaZSoHUFZiBEi8ESMDekQ/wCXrf8Ah/MmOnFKT5exzSSCOHVD4NKEP6tOo/ZHt/pgkVx1IB7HfGXDP1NL/TT+UYJx0mZVaoNpv26/A4tjx1kR/YOKo+87jf2d8AFahIYFYmCIO0GJMjbb+mMclkPDRUEBEJYATuZ9wFzYDG9OwlrFvy7D+/PE8cdJPsBP8MTZWnyNMUNYTFyR0An49seF26L+Ix/CcXRYEf2T1OC74Cq5M2kiIAB73/IfPGNGiFOhiTflkmCD0jaZ6YLxSrT1Ajbz7HuMNJdRW+hZVjYR7Me4zCN1b4Af1nAlHiVNiwFUjSWnUAs6CQxXUo1KCDJEgQcOhWGvUC3JA9uK0eo7E/mZH5HAozeXeB4tJy1x9YpLRa0G8HthfV4ytOqyioh0i4LWUSI5zaZMddyMPTfAavMfYo9UD29gJPwGBMjn2qLdQrdpBj+pt5YMRALD/wC+3GdtlKiupjsse0/0HzxJbso95P8AQYS5lc6C2gqRrKqCRdATUWobC/8A0dPvnrjCnm88Q4KqrQAoABMlH5vW5YZVsbcx7YrSLUdDzfu/niUqsgyRIJBg7R37Wxz61uICRpQgMAGYAsUvzGHAJJgR0F5wdwXKFVBq/rmRDUJi780mASB7sFUO7GLuGBAvIIMbXtvgGrwsGqHOnVIeRI5kgAkD29/KYJGGXiDuPjgbNVo2k8rC3SdMYTlQlGzzLURC7EyXJgbtJ/i35YLxhReBcNc9p8htPQDGgqqdiPjhJp7opp8FBnENQ0w6+IBqKSNQU7EjcDGpYAgEiTsOpjeB1wj4pwKjWNRjUIaoaJ5dJ/UvrVdP2lY2YHcdsCcF9D6eXqI6eIz0yfrHFM1GBo0aJGqJ/wCirT3Ld7VsTTGlVqGapM2tWpzpV1adLTAII6lj/DAwTxGFDMfrKcGnUBvUABuP3o3E3v54X5L0GRaVNAzfVIlNHhVcJTqpU3AN20AMREg7Yzo+jn0daWWRKlQMwbxpYlCqompmCFQYQMSSsm4vbGWWCluufuaY5baZcfYA4tkRl67mqrNTZlKOZaRpYEEkxOoix7DpicIMVhWo0qjUkQqdIMljJgSbnSVv13nD/O5LMohIrKyj7NS8+TSp1X9mBOBcXpU6JVzoZTdSCDcLET8IMG3bCy9s8HdKFOqv0/fU2jB8679LZbN8TKisssXYHQBfTvH/AFPZI0gjzxlmOJVDR0NTq7nUxUhYMxckmJjcz54N4XV1eNUggVPVtcjn/K4wPxb0jpiiyuHps6jSGg6lJgONBNpUi8HuBIx51yknRtpjCSVeXUx9HOF0qilWaoXADGQoABEcp5pEg9R7Mbcd4Eq0KumpUWNNgRB5luYAnfGnD/SSlopJrXX4anSdQYCAAWBQae94ESZi+BuJcUNahUenD0oWYnUG1IdzAAiLb32x143JUnE4548dujpuGfqKX+mn8oxr9IXvPsv/AAnA3CqC+BSJAP1ab3+yO+Dcde7I2M/FPRT77D5/ljDMISRqNjYwTYWknv2/8sF4xC6pPnb3f7z8BhNXyNOt0XFFew/r8Ti+BM/nfCpVKhA+rRn35TpUtBMW2jHO0P8AiHTkB6NVXZioW0yCohtUQS03uIAMkEYvSRdnW4mOU/x+ktqouqq+i5WWaEvYwqh20liY5WPQ484p/wARKVFlBpuQXKsZUwBTqsWAUn7VMCTA0kvOlScFMLOsxMKuEekKZipVpqjqaJgltMNDOh0gNqjUhgkAEQQTeGbVQBJIgYKAthXV9G6TAgmoZ1/ajSKhYuiwLKxYk9dr2AxtW4soHLc/CMCVeKsRAhfMbx2xpHHJkOcUEJwCiARpMEIsEzamnhr/AOu+BqvoflmbUVMkAbyOVQmzAi6iCfMmxvgbxmmZM95wdleKkWe479cU8UlwSsiYe+UQ/Zg9xY/EYzyzNzC7QxAJOwHc9cB5nixNlEDv1/2wPl86yTB379D3w1jlW4Ocb2HXhzuZ8hYflf8APGeazQprtc7DCulxF16z7fnjPNZgu0m3lgWJ3vwJ5FWwyXi69QR+eN/pNMkXUk7f30whxMU8MWSsrQ1r8SQEgLJHsjAvEM0rooAIIIbtBHs3n+74Ex5h9zDqgeWTMcj6XVhTp+Nl+d9FlOk89pKguFCnc6zAK2uQGWU44XpqzU11kc3YEEiLiemObrZXMeGVQlWKmSaky5EFpYEqD0CxB3AFsSjQzYVQXGwE8pI5QGJlbmbr/wC0nCWKC6D7yXmdvl84rgQb9uuNreWOFFDNCov1gNPVJkLqjUeWwEDRF7nUe2HNapqM9TE+2InE9zvsPvfMr6TelJy/h+GFOqpoJaNtDty6nRZlRcsOuOeqf8SqziklOlSSq4l9TNywtNjClQw1arTER1x0GEec9MaNKo1N9QZG0naAxFMrcn7S1NQ8laYNsW8cY7slTbAONendbQtPSrVCqs2nb1VdwqG4YKw0kyCfyKSqKoWr6ieIQ+mHXUjqA6mASPqwYFjoHnPlf0roMEqB30gO+kI4ZtCm2ggHY6r2sO84K4nx2knJV1Ipp6/EayizvAkyzKKclVBIBFoxxvH3utpV0RtjnolFv5jepmMxBTkYERrURHnePyBwDl+AB6r0mLELdpJkkhTA1E2vsbCBacbcM9MsuKempU0tTsZVoMByADphm002tvyk9cY0/SXL08xVqGoQgpazU0tpRR4alWJWJn7O+1secobqk/36Ho941qTr5L/06KjwakggUk2Km32SCNPnymPZOBuNUAuXrwoElSY6kshJxbg9WuQTXa88sKCCNKyeUftTHlGKcfqt9HrAifUmLEc67gny6E747VcpanfJyUkmkGcHqgUKSzdUUQLn1RFh5HBhq/utHe1vdM/lj5pkuK1gixWq+ov22/ZHni+a4vXC2rVfxt88bKD4shyXNH0gvq9Xbq3b2HviwgDoAMfJKvF65ia1U+12+eKjiNX72p+I/PGqw9WzJ5eiR9L4zlVqqv1mnQwNjuJE7HePbi+Y4ov2Vm/UQPdj5c/E6tvran4z88ReJ1fvan4z88WscVyS5s+pU+JoQZWCBYd/KYwNU4oxBsAT1G/5+WPnP6Sq/e1PxH54zPE6v3tT8Z+eKUIroS5SZ9C+kNEajB88Z44H9J1fvan4z88WXidX72p+M/PF2iKZ3mKU6kzHQx7xvHvt7scM3E6v3tT8Z+eMqPEqun9bU3b7R/aPnirCjvatdViTGowPM9sSvWCKWOw/qYG/mcfOc1xGr4tL6ypaY5ja3txtxDiFQ02BqOQRsWMfxwWthUfQ1aQCOv8AfXGdDMq86WBgwY7wD/Azjh14nVj9bU/GfnjHJZ+oFAFRwISwY/dr54LHR9DwPUzgFRaf2mE7gQPYSCdjsDt7J4ocTq/e1Pxn548o8Sq62+tqbL9o/veeDUGk7urVCgsTAFz/AGMes4AJNgBJ9gvjgMzxKrb62p66/aP7a+ePM7xOrob62p6v7R+eFYUfQA1p8pxWhmFcSpkbY4jMcRq6T9bU/EfPzxnSz9QAgVHAnYMey+eHYqO/xMcD+k6v3tT8Z+eJ+k6v3tT8Z+eFqHpO+x4zRvjgv0nV+9qfjPzwDm+IVGqUQajkGpsWJFkcjrjHNlcFsVGFn0Rq7Ewq9PWOw7W3N/Z7cDtwymC1SoNRkMS19OkMAQANwrETEkG845H9J1fvan4z5+eMOIcTq+FU+tqeo32z2PnjLHi1eObt/wAFN1sjr/o+UJAanSDU/sso1JqEXF91Nt7bWxWtUydQAv4DCCg1gGwDqRzdNJYexm7nHE/pGr4lQ+JUnUt9Rmy1wLz0FsIeL56oaDE1HJFKlux+/HnjpsnSfWMxn8kRUVaAZwVuEBC6/qg5JP8A/RwD5t3nAWcp5AU6dWaT69JqIygg02Q1SpBALHQhJ1EkwCdhjgvRzi1ZxVDVqrCKNi7Ec2YcmxPU3ONeOZ2oUeXczSYGWNxpqCDe9rY8x4tm79TujJd4tvQ+7UQHAYGFI5YO46GegjthX6V0QMrUME+rNyTGoWnf3Y4bhfF6/gUvrqv6tPtt+yvngf0h4pWOXcGrUI5bF2j1l88bwgk7M5SdU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2" descr="data:image/jpeg;base64,/9j/4AAQSkZJRgABAQAAAQABAAD/2wCEAAkGBhQSERUUExMUFRUUGB0aGBgYGR4dGBYXGRkWGRsWFxgXHCYgGh0lGRkgHy8gIycpLCwsGx4xNTAqNSkrLCkBCQoKDgwOGg8PGiwkHyU0LCwsLCosLCwvLCwsLCksLC8sLCwsLCwqLCwsLCksLCksLCwsLCwsKSwsLCwsLCwsLP/AABEIALoBDwMBIgACEQEDEQH/xAAbAAACAwEBAQAAAAAAAAAAAAAEBQACAwYBB//EAEMQAAIBAgQEAgYGCAQHAQEAAAECEQMhAAQSMQUiQVETYQYycYGR0RQjQlOSoRUzUmKxssHwFjRz4QckQ3KCovHCY//EABkBAAMBAQEAAAAAAAAAAAAAAAABAgMEBf/EADARAAICAQMBBgYCAgMBAAAAAAABAhEDEiExQQQTIlFhcTKBkbHR8KHhQsEUI/EF/9oADAMBAAIRAxEAPwD6NlOH0loUoo0zKITyLaykkmNsFZfI0jqmlS3/AGFiwA7YplVIy9O5hqayeq8gg2wgyafRFJbmFVmKpS0jVp1uznXoQGDcsSeUSzm+OGUpKVI6KVWdMOGUiZ8GlA25Fv57YicMpEk+FSj/ALFuRN9vd7sBH0kysXzAi9jJ9RnVr6ZgNTYEzHKemKf4xy2kMGYksF0hb3dUt0PrBoBJjp0x0JMyuxn+jKP3NL8C/LE/RlH7ml+BfljTK5laiK6MGRwGVhsQbg4ujyTaw697mY+GAAZuFUj/ANKkCNjoX+EXxgmVokiaNOwIJFKVmRsQsdP44YsJGEPFsnzB6kKqimBAmTTJMnnGvoQpWFIJgycLZbtj3eyQ1Xh1EiRSpEf9i/LAHGMjSCwKWX1MDoFRVClpW55TJAJIBtO/cDVOP6tXgIzlQztzEKvrNEGL/wD2+Oc4d6b0y/i1UqmppUqLDQWFYmkAwgOBTM9tQuZxCyavg3+39mjx6V49vTqN8nlFVDUqUKAKliVppTY7LEFBdNWqCYkG8Wx0VHJUHUMtOkQdiEX5YVUvTWj4as4dQ0RKzdp0hosGKjVAkRi9HMmkni0QXoMSdOxQ6ipAnbmEdu8bm5Np2zC6DM5l8vRBd6dILF+Rd+kW7YD4NwNDNerSp66my6BCr0ERvA3+ZxfJU/pVTxXXlpmEQ9GsdTgWna3cDsCRuIelATMrSpKWLBhKgQzqQDEtcKSATpPriDvGKevxvhcfn8HS46PAuXz+PyEcUppqFGlRpeI4udAhFMw0xvv328xPn6KoUECrTpk99CyT1YyP7sMa0MkaFNqjMzVWF7/a30CfPr5dBbCOtnq0SFLnqWBW5gAAATAM7gH1dwdWNcXZ5ZXqn++n5Ms2WMFoh9f3+Ap8pTO9On+Bfliv0Cl91T/AvywI+arFgAmkagDYmBqgnzsRcf0OGWPS0pHBdmH0Cl91T/AvyxPoFL7qn+BfljfEwhmH0Cl91T/AvyxPoFL7qn+BfljfEwAYfQKX3VP8C/LE+gUvuqf4F+WN8TABh9ApfdU/wL8sT6BS+6p/gX5Y3xMAGH0Cl91T/AvyxPoFL7qn+BfljbGFTNgHSASZiw223Ow3m9+2M8mSGP4mNJvghyFL7un+BfljB6VK4WlTYi0BV3iYNuX3xjbwGLSWIXoot7ydz7oHecbUqIUQoAA2AEAewDbGGrLl+FaV5vkvaPO4AeDpUWKlKnfdVFutpgEg27bYJThtICBSpwP3F+WCcTG2PDGG/L82S5tmH0Cl91T/AAL8sAcdyNP6O/1dPp9lf2l8sNsAcd/y7+7+ZcaslD7hPEqdTL0irgjw6ZJNuXSpDc0SD0IsemM69LL1l0sykSRZyp51ImmykE6qZuFNwZwJwP0XpDK0E5gEpIttPPpVDL6lvzDpG3bBKei1BSSWaSmkyyixCibKIMKLiMcDSO22ZUPRrIs/IqlvWAWo0AFqslAGgSz1J09TfYY3peiGXVy2ljzBlBdoRgVaQAb8yg3nttbGZ4VTy8OrgtA0moUAlFqKolVURpqMOklVvucHtxukFlqlOwuFYMZ66QLkeeJc0uWNQb4QRkcklGmlKmISmoVRJMKNrsST7ScXo7H2n4ycLBxGvV/U0tCn7dW3vAH8b4zXhuYfleuQoFwoAJB7EDuOvwOI7y14U3++pp3VPxNL99A3P8Yp0rElm/ZWCff2wHkcoa9Rq1ZCALU0ceqLSYP9epO8A4N4fwinR9US0zqaC3xgR7owbidEpO5/QbnGKqH1/eBZxrhb1aYSk4pXMmNwQRssdSDexi+Nv0VRNmo0pG3ILi47bwT8Tg3HjKDvjWuqMb8wT9D0JnwaU7ToWY1ao2/a5vbhbSpCswpKAlKjchbamv8ADmDC21zYxBXEc+wTSvrNYMWVTpIYhl1EGTpiY7kTGLcFFJaY0MG1XLSDq32ItpFwALD2zhO3sRJW6F/HeBuuiplQyMpOsUyq6k0mLPywD0623gjGXoTwuKS1nC62AAAJKrpGkwTdjMjUbwO1gR6S8cqUCoQKQwMCCTUa/II2O345+ycG8Hp+Dl1VyJSZEyRLEgGNjB2xnp8ele/z6fd/qOnX/wBbb54+W9/ZfrLcYflUdZn4A/PCrGmYzGti3uHl5YxVwdiDj1IR0qjzpu3ZbExMTFkExMTEwATExMTABMTHhOMKubAIUAsSeg22ux2G/W/acZZMscfxMpRb4N8YtmxJCwzLuAbgwSAe23XFTl2ZpLEL+yLe8nf2QR7+m1OkFEAADy/2xhqy5fh8K83yVUY87g4oM6/WWJ3Csf5hBPntttginSCgAAAAQB2A2AxfExrjwQhvy/NicmyYmJiY3IJiYmJgAmAOO/5d/d/MuD8Acd/y7+7+ZcJ8DXIxyfG0SlSFJTUbw1ncCSF3JHebjFmWualJw4WloGtNBnXY69ahg/NMiRa3eWXDcpTGXpjSqqaaTAi+kXt1wSlIQBACjYd/M/LHnx1cyf4O6TjxFC3L8HV211E1WMEyNXM5B02+yRuOmDF4PRF/CS3lgzFGrAGCQDvGJcIt3S+g1OSVW/qeaiN9v2t/xdvbj1kBuD7x/d8IeP8ACHruWSoRFFkSJg1GNmJ0GABbUpBv1GExyWfWvFTOKqNULKiuQ3hmrl9wtPl5FqrBMaqiwf2aXuJq+h3FNpHmN8WxwgyWbpaqj5yiAZdm8ZtLgLSBOrwvqQAjmUnV1i8MKOTzhFM/TEPOdfORqBZCmlQpHqBh4dpLAyIxTiRZ1Gonb4n+AHXHhfowPukj8rjGgEbbYW+kGYK0rfaMH2BWaD5HTHsOJbSBulYsTIpWzJdVLFNGp/EISpp0lRoIaLoLrHqnYNzOKGmnTl4UIoBBvAWbk/aJJNwLztildRRpgKHOlSeRSzkyoMAbklgSdgJPSyWjnUzS0nBfS2qFZhDQpb6xYDfZIsREjeYCevTsOFX4hnw/Lms4r1FAUfqk7CRzk9SY/uxxyed9HKmk00qgaVKa1LK9UF2bxHcXDgnfm3a4JBHbZzOaUiIYi3zBwmxt2fFStkZ8up7HK5X0TzCav+aaHd2MFhC1XrNUUQReHVg3rBlPNBgZ5X0Or0wYzHMVVSQWDNCaZLEE783XbvcdfiY6tKOfUyqCAAbwPji2JiYokmJiYmACYmJiYAPCMC5JVT6sfYAjyUk6enkR7sF4Fzh0fWR6u/fTInzgetA3045O0R0tZV0+xpDfwhWJjwY9x1Jpq0QTExMTDETExMTABMTExMAEwBx3/Lv7v5lwfgDjv+Xf3fzLhPga5Ok4S31VMsL+GsdoCDacGisO8e23n1wLw3Lr4FK1vDS3T1R02xhnk5VA0ahV5vEg/VS0Rr6RG3Y9ceer4bOx+gzYSD5j+OMaVFSoOkbe/wCO+PBUAJCeqSAm+m8bHt/YwDkeJsxIHQ1DBABIQgzAYkAhgwtbUoN5AKt2h3SGQJG8ETE9bm0/wwLmeEq9U1NTqzIKb6SOemrMyq0gxBdriDzHygyxHkR/HHlNjcHoY/IG/wAcP1Ec5S9A8tTTQNejSFIkCAJ/ZUdN/jgmp6G0ToJ1sabtUE6YLMyuZ5Y9ZBBEEXg3w6rzpbT60GPbFvzwv0oMyD9X4HhbQA4qat59eY6e282wK/MGbcIzFV6eqtT8N59W22lT0ZvtEje8T1wP6S/qD7f/AMvhjl50rO8CfbhPxSo9djTowRT5mM7teEU99/Lv55ZJVEqON5Nv5Zpnc2a1RaVFrqZeoPsRaAe5Nrdo7wc9BEWWLED9piZPsJgk45fgXGnpvoamtOmn6ySeWNYDlmUAliqW1H9YwgaJLKtnvFhgQVPqwZEdwRvi+zwc/E2PPNQ8KXH7Z7m8zraduw8sY4qtQEkAgkbgEEjcXja4PwOLY9FKtkcDdkxMSMY5tCUYLcm28W639k4YjbEwtzOWrM8hgqDTCz23997H4zaLLlahQByHOqSpMBhpiJ7auaP4bYdCsYYmFlTJVZXnnTG7ESQhGogfvAGOuo9seDKV4WXuBBv1KiCLWhp9oth16hY0xMeDHuJGTHhGPcTCaTVMYPlmaWDdDY9wbj4be6euCMDZmnDK+2mZ/wC07zPSwP8A4+eCFaRI645ezvS3ifTj2Lnv4j3ExMTHWZkxMTEwATEx6qk7CfZgmlw1z0j2/LEuSXI0m+AXAHHf8u/u/mXHQVOFBUJLEkCfKcD8cyKLlHMSYW5v9tMZvLGjRY3Yz4Z+ppf6afyjGuYfl9vTv1I94wLwh4y9OT6tNQSf+1b/AAxs1UlgFBteTby9vXtjkTVnS4s3dQRB/vt7DhfmqNNAzmwQEu3KFAN21MYsdyJvN98G6W7gewf1J/phNxHiNEmtlnqCYSoxaBpJKKsEoysZ0WiRqXuMC3B7DDNcSFJHeoCBTUuQNyACbCesRYkT1GEuS9P8owPOYFQU9USrVDTSpAdSRPNBkgyCMMX4rlqiuHrUSppqhAqTyODEvY8ytvaBhTWynDXeX0Go0l2FRx+qFGdTK0BR4VO2xK7EzIvIPUKrem9AKWVpsSF0kMwADHSGCg2YdftDFU9N8qaeupWdAQxh0ZeVfGuQB1FGoQDuEbHtLgHDsxZVSppH2aj2DqguQ/VUX4eZkLi3BMkgNOrTV5UgjnDBWFUQSGC7VqkbafEMROJk4RVyLipSdRQbmOKGuy0qFTSlTUNcEHVTLh0GxGkoQRbqJGxKFZKKeHR97dSdp8zYflGENPg9VqiVFp6EDs6zUMDxXL1WYFrlyz/YYDUsaIkvHCCmzlSFpmGJJmTp20gyLi+2M8Msety3b6exWbXo0raufVnPekOTaqDzfrNAJMxKOjiY8lF+kHAD+itWCBXChnLkANuWrEgHVf8AWCTF4x0vE+F1i+kIjKQGWDETbdiDPuwnzfEnoQjypVipYo1QWHKCFIIn9swLT1GNsWaCyOPCe+/n1Xz5IyYpyxqS3a22326P5cfQWv6G1PEqsuY0ip4mgDUNDO9d1blYTp8VfwA9o9y3otVNRneoJClFksTBMsxM21EAGIkE2kXc5PjlNwNR0MTpg7F4GpVY2YAmJ674YA476Rw2xRwzgj0nDmqW9a0tEEKAoBMQpFvKMOMTEw0qE3Z5j3ExMMRlXzKJGpgsyRJidIk/AXx6tZSJDCPb3uPyxjnuHLWEPOxFjBGqL/l/GZwsqeiaRCORICnUA3IJkCw5v3jMdMLcew7NQdx8R3j+NsRnA3IHW56d74Uj0XpAOJb6yJPLIAmw5Y2Pbz3vjarwKmzKxLcpUwTIJViwJLAmLkaQQt9rCDcNg180gIUsoLbAm53+RxdqgG5G8e8kAD2yQIwvPAacKOaFEXMzylQeaYgE2WBN4x5R4AiKVVnWWDBgRIhgwtGl7jdwx88G4bDA1BMSJPT84/PA2SqKD4Y2UAr2KkkCDJmIj4eWPP8ABWtzUOslgQZKiQZBsFG8m/SbRAi7cHqZZIUAogkmVBMtL2AAsCTsBYXM24u0TUGsi5RrCLaoKxAMN8tw1IBMme9vyxtWZaSltBIHRFk3MWAxt/yItWg7p9RXR4c7dIHn8sGLwkBTPM0GOgnphgDiYzeWTNFjSOcytPPK6r9XpCjU7AEltA/ZI0828AyZtEY2qPnWWYRGBMKIIaabEaiW2DsqxaShOxw9xMZ2XRzT1uImn6lIOdQIgHSFCwQA99ZJ68v8TeOZhXydQowYcokf96f/AHDjCjjyAZasAABKm20l0J/O/vwciB6XEfCSnrUSUoAQoI+sAUNqLrAFyZAMLYExLim95I66T5FWI+BOFHCK1DRT01FBanTB5hJKhYBJuY6STEYau6gBVILbgA3tcsSTt3J74lSi+C5RkuQnCPPcEya1TWqIoqs2suSdR0+FuRcIPDQx6oN9zc6lxdGAKw0iRpZWkRMiDf523wl4rUbNfqqTiUakXaymnV06gAbX0g6pkdjsVKahyOMHP4QjN+i+SSlpqLops1MQajhdfKiRzQGNlnrYHGB4Vkaa1GIGmozNZnLNqA1QAZ3HQfZGL5zgVaugV69pUlQkoNJBADEiRbcD54L4P6MU6CgH6wgRqe5O8kzYkzvGI1zlwq9/6L0Ri/E79v7FlXP06dHXkHpk1G1OGYl2imUUhal5lUnyBONeH5Q5nVmEraWLsAVk6QIEG+0dLgiD1w0yvo7Rp0lQU1bSsaiokwIk+eKej3BUy9MqhchtMyeq00TUDuJVVt0jEvG5vx8eg1kUF4OXzYDT4zU1FGC1wCZNIHV9W+l9wNUONJjYyJ2xvT4tQqlqZfRJXUjrEPbTc2DWHXttjXh3BloVGdWaCamqb3qVDWJ8gpbTbymTtZuGUaxqtMmoRJiCpVdEAkSdrj3YO6kvFF/X8i7yMqU1Xt+AmnUR30irLqIgQAApggCIMEwYmDYxizZBKi86hiZM7ETPUXFsAZLg6ZfS3jEhdejXFjWbW9xBYlhIk4bUByjvufabn8zjTSm90QpNLZiHOehVJr0+UzJBAIJBUz5mVFzO2MKmUzFP1qfiAfaTr/Un/wARjqcTAouPwNr7fTgpz1fGk/v9eTkqeeQmJg9mt/thZR9JQagQodTOyBZhhpaoup5GkAimWABmGW15x0/H1oVFqJVgGlTFZmKi1NWY3LQIPhsCJFsKaWQoKFWhm1BBCczKdTDUsQOupGGxurDocbLPkivEr9v3/Zl3OOXDr3/r8CXh/pslUUyKVQCooIMp1NBdtU+tXX8/fpS9LwwBFGpDLOmVLyCbBQ0MIG4J+F8MMvxfS4RK+WfUCwYGQVXwzuogErVRgOoMid8b5Rs3URhVpUmVhaAAuki6giq2sfvWmdhjyO2//Xz9mn8CUdt5Om/Oun8suPZYv/JWecN4gtemKiA6GnSTHMoJAYR0MSPLBWPBwzMAALTpqBsJEAdABq2wJUzT0201KZn92L9ovBnyJx7Ue142rdr5MxfZZ9Kfs0GYmBvpLfc1vw/74sOMUV52D+EAZcixIEmwPTsJOHLteJLkF2TK/wDEOy+ULCTYd/4/l/DDTK5BVvue/wAsKTxcVqVVElKulgqllBJ51BVlYgcykbyCLxjVKmbqHUhVEampRWCHmsDLKxM+sYiPUvOoYwjnlku9iu7UaHeA+MUyaFSDpOhobqDBgycKc5ls8VYK4BZIlNA0tFQSNYOn7LSATJjYSNKq5uSWYCmt4PhktzraQJ0+FM3B1g3jTjPNG8bKi9xtw9yaSE7x0wSpvhXwOsooINdgIGo3gWvPaI92NuIcVSijVHMIglmMwBMST2874jFJd2itLYuHoyy0wqV3VoMsLQSRdQkA8oK80m8zOJT9F2V5WvUCaidAZ40tWaqw9aSxBC6p6bXxp/iCkSwNQwhAfSj8pLtTBZwsAa1ImYgEzF8aUuN5VgxDghdeo6XhfDYK5NrAFhc2IMiRfGyk2TUV1PeI8GaoKkVNGsqdYtUUDRKBxspC9vtHC6t6POx1DM1TyMpKl5JaqHYq2ogSiinYW3F8M/0rlpPMpgkE6WKqQWHM0aRJUgSbkQJOPU9IsuWCiodREhSjgkfVxAKzJ8RYHWbbGHbC4luHZd6VOGbWZJLOx1GTYRzRaBAOAvSdmGVqSACxWSDMcy2uPLDuokgj+56fnhF6WVdWVqLeeWfKGU2OJk6XJUeeAHO+Bl8vSqVKYKFFHKFU6jTm5LKsWNyd4jfDPKZChpJprIYFTuyspF1ILW6dcF8Py6+BSIAH1a7D90Y5zh/olVoqwXMaSyMqhdYBdkRVrFFYayNJMHvYjfGEcX/ZfU0eV6at0NOFcDWkoWiAqobFmZzJLvbmMw1Rjc21Hpy4bZekpA6leW/SALDHHj0JzXIHztRxrR2EvBNL6IQp+sET4NS/erO4vbJ+ieYpLSpjMPCoikhmUuU0FpCPbUVY695cgmLY6aT5dmW64O2nEwg4BwZqVevWqV/ENYBQDOpQlXMuqmSfVFYUwBb6ueuH+D2FxyTArzTJM8p3ttfpHtm/x2wVjOqJhe+/sFz/AEHvwmNciupx9KdQ0ijEg3NtIBSpVJN5gBdO1ywtuQA2Ty7mozGo3hUiGgjlQc0mwBNg3wtbDuolNTLqsn7RUXgzBMbgkn342pUUg6VSGF4AuIgT5RbGyaitkZNanuc3nMtQWFYGm/QEBgIXSohBciNYG4Kk7TLXK56gStOkSblAVndQCTPXcGeu+C6WSpyYRQBAFh9iSD7mY/ni/wBBp2OhZBnYbmZ29uJcoyW5VOPBZa0WaxHUix8wdr9saAzcXxXwR5j2E4z8M9r9wYJ9oiP44imVaMc7walVLGopOun4bjUwD0zq5HCkBhzHfucY0vRrLKwdaQVgdQIZgZL1XMkNcFqzkjY6j0wZzjoreUwfjEH4DETNrcMQpHQmPhIGC2FAGW9FMrTIKUQpXYy1hpRI32CU1UDoFAGGFHKqgAAhVAAHYAQB8BjVWBEggjuMA8c4e1eg1NWCkshvOlglRHam0fZdVKHezmx2OGbs+LO496rrdX5+3AJ1wHg4zT1iR2A9vXHMcQ9H8xVdQjpSpIFmlTqOKchw+nSqgE2HNaJPKZxQei+aRAtPMFQNBgVHEMpYtFjKmwKbGOl56STrSd+/5/nj51kOFcRoFeao9JZLA6dVRiKQBdG1aYBeQr6ZU6bEAuKHormlFP8A5piyUEV28WpL1UDS7E3YFjMH4Y8q8EziKCcySRUBM1Kmll5Z5VANwphdQUE3kEjEyxqWxcZuJfhvC18R6NZFJChgQTdexIiQNQAHt7YxTPtl50SicxIfmTlZBNo0yagsSJO5OKp9Iqa61JSdSkKdSygBkqAWFoAXYbT1x0PCctqp/XUVVpIIOltip6W9ZRb90HHDgjGTb39Hvx78HZmlOG21dVaq/boJqHpfU0u5pqy0yweAylCgJYNM7dQJiR3x7l/SKrmiy01NFQqsCVliGLgRNt0IJ2kWnG+Z4XSTN0wtNNLgnTFtSgw0d+UD498F5+mKFMtTVKeplDsAFOjUATNgYBJE9/PCnNJOMrZL6OKW/wC8C30c4s1NVpaAVAdVI3BpM6HqZWUN7dLXw2/zKtTqDlMGR3DAxed4xnneGa1TwiEZDqUjzvv5m/n1mcbcF4v4o0OCKqjmERImNQHTpI6T2xp2XKlHRL5EZserxx+a/egko+j2VpmsvisAZRi2n6vUzuFVysoR41r3CruAcF5RsnlqpArDVUorILAgIsU/EkCxdgASTzFLC2C84mXaqQ+o1AwWZYRrUHlM2BUwY7nvfLKZLKqyuiMJXSLsAiaiFGhjYatgB+WOukcuxV+DZdaZQ1GWnTSkj3AVtAmkSdO41A8sAmLdCJU4PkVfX4wXw0J9ZAlMqaBNaSsK31S3nTGu2+D6lbLqVHOCxCgBiL0vDAIBYaiAVjTJI74t+g8vVRkUMAoemILDRqBDFATAmTcb3w9hUgypxugBJrUwN51Drb4z0wm4nUL5Ws8WYqUPdCaZB8pEHDM8Bo61OkzqLzqN3sCxk3Yjc9hjHjVELlKqiYXQBJkwDSAubnGeSClRpF8jDhn6ml/pp/KMbNSBM3877+3GPDP1FL/TT+UYJxoSZ+F2Yj4EYuqR/U98VNXsCfZEfEnHjIxFzE9t/iflg9xGb0wxPID0J2JPliiUtViW22NiB8fzwUqgCAAB2G2PGSf72wbD3RgxdBPrjsbN2F+uFvhCvUB3alI01VhQxKHxUESWUiBtZjcSJZ1ZBXc3kbTAmZFpsfjj2sUYEm+m+3MPZNxia3sq9jnqXoxmQ5Y5trwO5gaiNWoHWAzMQpgc/wC6MXo+i9QEDxYU1AxCs86J56YaZJYX8SQwiBYnDHLcXBZacqzl2pwCxJempZvswAApEkgTaZIwe9UFVIMKxF+ynrfboPKcXbRFIS8H4TWouHasWTS4ZLwWLltYB6zPt1R0u/wgyGYr628RCihWIM1LtqOlYcxtCk2LNJURBLpAVERMdZ+eFT6js1xMU1kbi3lf4j5TiwOEB7gDiFN76J1F0IYTZB6w5VM3kwbGbzEYPxMAC7h+tQusMWhpMH9oFVlgCdItJHXB2tv2fzt/fuxWqTqUwSBOwm9gPynHvin9lvy+eFqHpK1a601LOwAm56SbQMetm0BVS6y86RPrQATHexnGWaoioAGR4BBsQJjpIaYwp/wpS16tNTdyByaR4gIiJ+zMr2t2w7Q9LH5cdx29/bHuOc/wfSljFQlgRJKSupSpKkCxi/tAw7y5dh9YNFzygzI6GR3Hb8tsK/IVeYt4bkBRpBBzPMSBadZ77WGENJ+LI9TlDqEPhg6InxK8agGUlghS0wdKmZLAdbTcALtAZuthBYW+O2CPHHn8D8sEI1FJeRU5XJv1Pm/FeJZutXFM0g1RBz09IAUesOcmDME+XScbZnLZiktBTTIou5qVyg1MhTWURFBbUdSJ6qmdTW7e8S9FHSoipXdBVqVWLQ2lvGrVXNNk1xGipog7k6othvwT0PrZeqrePKKahNPm0HxKtep6mrTI8UXiTo9mnB4Yzk2qv+jSWSajFb1Xy5Ybk+NUVRFEhQAqyRsOUbkE9tsU4JmUJq1C6yXIBJAlBcET7fgBg7iXC6YQsVB03M7GNz5HCz0bQBKq1KcuoDxuSCvqg9Tbf94Y5u6XeKLZcJvRLby+45GQpVZYqrmTcHrAU3B/dAjywt4jWWjUYCgppoqs0coBcsJJ1BdIKqY02ktNrj5viqqH0o2qmurXSI0G9MBecibvEjoCSQbYyy3poHUch1N6skAFdRSSZsZB5dyJ7HHe13cdtzlu3ubVOK0kp61y4UshKgtAMNEHT9vUgIiSQJm0YpkvSimpgUVpgqAxLhRq1og1C8DmZiTfSAb43z3pT4T6QmzEMbGQHZeUagZheoiWHY4woemNJaBfw3JXX65QO70wHcEyBbVAOxOKi7VtA1vSGGU4mcw6sgKCmC0MdwxenDgDl9QmxNu2MuPGr9GrnkM6IBkBean5Emd77WHc40yHEarJ41WPD06wqqSVEkSxE8vUWJMSYg4pxrPB8tWI2JUTNpDJIPnb+OIi9VSLlHRcW9xnw2gPBpWj6tNiR9kdsEaD+0fgPljLhn6ml/pp/KME40sijxFgRj3ExMICY8ZoE9seM/QAk9hGwiTcgdcD0M0KgVluh9VgVIZhNgVJ2gn3eWAao3pr1O5/IdhiVqIYQf8AcezF8TBwD3FtfhoB8QBS6sX1FecEgqSjGdJgm0R5DfDCmBpAG0CPZimZPI3st7TYYvSiBG0CMLqHQyagqlWCqIMSABY26DvGN8ZVXBBE3PQXP5YiuxGwHee/sHzwr3KrYlXMhRJmAQCbAAnYSxAnECgzAKsN7AG/fofzxjmcqz03pkqVc3g6TBEFfVbcWmxv78b0mLFmaJNoGwClup3uT+WKsijw6gRLSCY227fnjXHjKCIIBHninhEbGPbJ/rh8hwaYp469wfZf+GPPAXqAfM9fbjTBsG5VKgOxBxbFHpTcEg9x18j3GJrj1viNv/uAC+B83VEadyfhEiSem2NDXA3lfbt8Rhbn6yVGNM9eRl1KG+sUwvryCRBjc/Cc8ilp8JUWr3EfEeN5xcw/0eitWmVTQ6qWCmoxpAGH5tLrrY25TB0xqN/8UZwsn/KMq6iGGl2JUGnBJ0gIbtbmFt7EYd8OyaUwQm2sb7yWltrbnaO+GmKjK1uhNHHf4jrV6UVOH1ArAiDrDBgavNHh2XkBnfnFj1P4DxaqqU0zQILyEeNIgEgKwIBBgDcTcTvJ6LGGdyS1UKNseo3B7jEzXWPP3LhJcS4+3qAccGtqVImA7yYMFtEvp/8AW4tYH2YXemddMqqZu4NIgEDcqAzk7iyqrE9SBAmwPmYWoHppUINWmxNFyeWpII0m2+kx39pA1F1UpZsLTzeXWQWhKkMpbSVLLcg8rECb32GOOMoub19f4/di2nDj+mgNf+IuXhgQ4qpqBp6WglNeoK7KF3RheNh3Ej1PTTIqxY5nS7AsYVzAUEEadJE/VtANzDRjHjvB8oq1KRpqSY0nVdQTrOok7c3/ALb9QXR9FMi4CtSou7Jzw065BDEgG96jX6ajG+NsuRLwN/PzKWJuPeUY1fTygr6FFaq+sIYQjRq5hMLAt1Pb24O4RkVqq1aupYsxvJGwBmENxMjyjG+c4JTlqqKBV3ViWIDKDpsDYTuBv1nCnJ5bMZUPU+wTzUyZJaWGsXYARoXcCx5VBtz61s5bpdP9mkeNMNm+v+vmdQ9IFdIACldMRYr0EAjz69ThVxnJgZavYQXDkXu7MknmY/AYaZSoHUFZiBEi8ESMDekQ/wCXrf8Ah/MmOnFKT5exzSSCOHVD4NKEP6tOo/ZHt/pgkVx1IB7HfGXDP1NL/TT+UYJx0mZVaoNpv26/A4tjx1kR/YOKo+87jf2d8AFahIYFYmCIO0GJMjbb+mMclkPDRUEBEJYATuZ9wFzYDG9OwlrFvy7D+/PE8cdJPsBP8MTZWnyNMUNYTFyR0An49seF26L+Ix/CcXRYEf2T1OC74Cq5M2kiIAB73/IfPGNGiFOhiTflkmCD0jaZ6YLxSrT1Ajbz7HuMNJdRW+hZVjYR7Me4zCN1b4Af1nAlHiVNiwFUjSWnUAs6CQxXUo1KCDJEgQcOhWGvUC3JA9uK0eo7E/mZH5HAozeXeB4tJy1x9YpLRa0G8HthfV4ytOqyioh0i4LWUSI5zaZMddyMPTfAavMfYo9UD29gJPwGBMjn2qLdQrdpBj+pt5YMRALD/wC+3GdtlKiupjsse0/0HzxJbso95P8AQYS5lc6C2gqRrKqCRdATUWobC/8A0dPvnrjCnm88Q4KqrQAoABMlH5vW5YZVsbcx7YrSLUdDzfu/niUqsgyRIJBg7R37Wxz61uICRpQgMAGYAsUvzGHAJJgR0F5wdwXKFVBq/rmRDUJi780mASB7sFUO7GLuGBAvIIMbXtvgGrwsGqHOnVIeRI5kgAkD29/KYJGGXiDuPjgbNVo2k8rC3SdMYTlQlGzzLURC7EyXJgbtJ/i35YLxhReBcNc9p8htPQDGgqqdiPjhJp7opp8FBnENQ0w6+IBqKSNQU7EjcDGpYAgEiTsOpjeB1wj4pwKjWNRjUIaoaJ5dJ/UvrVdP2lY2YHcdsCcF9D6eXqI6eIz0yfrHFM1GBo0aJGqJ/wCirT3Ld7VsTTGlVqGapM2tWpzpV1adLTAII6lj/DAwTxGFDMfrKcGnUBvUABuP3o3E3v54X5L0GRaVNAzfVIlNHhVcJTqpU3AN20AMREg7Yzo+jn0daWWRKlQMwbxpYlCqompmCFQYQMSSsm4vbGWWCluufuaY5baZcfYA4tkRl67mqrNTZlKOZaRpYEEkxOoix7DpicIMVhWo0qjUkQqdIMljJgSbnSVv13nD/O5LMohIrKyj7NS8+TSp1X9mBOBcXpU6JVzoZTdSCDcLET8IMG3bCy9s8HdKFOqv0/fU2jB8679LZbN8TKisssXYHQBfTvH/AFPZI0gjzxlmOJVDR0NTq7nUxUhYMxckmJjcz54N4XV1eNUggVPVtcjn/K4wPxb0jpiiyuHps6jSGg6lJgONBNpUi8HuBIx51yknRtpjCSVeXUx9HOF0qilWaoXADGQoABEcp5pEg9R7Mbcd4Eq0KumpUWNNgRB5luYAnfGnD/SSlopJrXX4anSdQYCAAWBQae94ESZi+BuJcUNahUenD0oWYnUG1IdzAAiLb32x143JUnE4548dujpuGfqKX+mn8oxr9IXvPsv/AAnA3CqC+BSJAP1ab3+yO+Dcde7I2M/FPRT77D5/ljDMISRqNjYwTYWknv2/8sF4xC6pPnb3f7z8BhNXyNOt0XFFew/r8Ti+BM/nfCpVKhA+rRn35TpUtBMW2jHO0P8AiHTkB6NVXZioW0yCohtUQS03uIAMkEYvSRdnW4mOU/x+ktqouqq+i5WWaEvYwqh20liY5WPQ484p/wARKVFlBpuQXKsZUwBTqsWAUn7VMCTA0kvOlScFMLOsxMKuEekKZipVpqjqaJgltMNDOh0gNqjUhgkAEQQTeGbVQBJIgYKAthXV9G6TAgmoZ1/ajSKhYuiwLKxYk9dr2AxtW4soHLc/CMCVeKsRAhfMbx2xpHHJkOcUEJwCiARpMEIsEzamnhr/AOu+BqvoflmbUVMkAbyOVQmzAi6iCfMmxvgbxmmZM95wdleKkWe479cU8UlwSsiYe+UQ/Zg9xY/EYzyzNzC7QxAJOwHc9cB5nixNlEDv1/2wPl86yTB379D3w1jlW4Ocb2HXhzuZ8hYflf8APGeazQprtc7DCulxF16z7fnjPNZgu0m3lgWJ3vwJ5FWwyXi69QR+eN/pNMkXUk7f30whxMU8MWSsrQ1r8SQEgLJHsjAvEM0rooAIIIbtBHs3n+74Ex5h9zDqgeWTMcj6XVhTp+Nl+d9FlOk89pKguFCnc6zAK2uQGWU44XpqzU11kc3YEEiLiemObrZXMeGVQlWKmSaky5EFpYEqD0CxB3AFsSjQzYVQXGwE8pI5QGJlbmbr/wC0nCWKC6D7yXmdvl84rgQb9uuNreWOFFDNCov1gNPVJkLqjUeWwEDRF7nUe2HNapqM9TE+2InE9zvsPvfMr6TelJy/h+GFOqpoJaNtDty6nRZlRcsOuOeqf8SqziklOlSSq4l9TNywtNjClQw1arTER1x0GEec9MaNKo1N9QZG0naAxFMrcn7S1NQ8laYNsW8cY7slTbAONendbQtPSrVCqs2nb1VdwqG4YKw0kyCfyKSqKoWr6ieIQ+mHXUjqA6mASPqwYFjoHnPlf0roMEqB30gO+kI4ZtCm2ggHY6r2sO84K4nx2knJV1Ipp6/EayizvAkyzKKclVBIBFoxxvH3utpV0RtjnolFv5jepmMxBTkYERrURHnePyBwDl+AB6r0mLELdpJkkhTA1E2vsbCBacbcM9MsuKempU0tTsZVoMByADphm002tvyk9cY0/SXL08xVqGoQgpazU0tpRR4alWJWJn7O+1secobqk/36Ho941qTr5L/06KjwakggUk2Km32SCNPnymPZOBuNUAuXrwoElSY6kshJxbg9WuQTXa88sKCCNKyeUftTHlGKcfqt9HrAifUmLEc67gny6E747VcpanfJyUkmkGcHqgUKSzdUUQLn1RFh5HBhq/utHe1vdM/lj5pkuK1gixWq+ov22/ZHni+a4vXC2rVfxt88bKD4shyXNH0gvq9Xbq3b2HviwgDoAMfJKvF65ia1U+12+eKjiNX72p+I/PGqw9WzJ5eiR9L4zlVqqv1mnQwNjuJE7HePbi+Y4ov2Vm/UQPdj5c/E6tvran4z88ReJ1fvan4z88WscVyS5s+pU+JoQZWCBYd/KYwNU4oxBsAT1G/5+WPnP6Sq/e1PxH54zPE6v3tT8Z+eKUIroS5SZ9C+kNEajB88Z44H9J1fvan4z88WXidX72p+M/PF2iKZ3mKU6kzHQx7xvHvt7scM3E6v3tT8Z+eMqPEqun9bU3b7R/aPnirCjvatdViTGowPM9sSvWCKWOw/qYG/mcfOc1xGr4tL6ypaY5ja3txtxDiFQ02BqOQRsWMfxwWthUfQ1aQCOv8AfXGdDMq86WBgwY7wD/Azjh14nVj9bU/GfnjHJZ+oFAFRwISwY/dr54LHR9DwPUzgFRaf2mE7gQPYSCdjsDt7J4ocTq/e1Pxn548o8Sq62+tqbL9o/veeDUGk7urVCgsTAFz/AGMes4AJNgBJ9gvjgMzxKrb62p66/aP7a+ePM7xOrob62p6v7R+eFYUfQA1p8pxWhmFcSpkbY4jMcRq6T9bU/EfPzxnSz9QAgVHAnYMey+eHYqO/xMcD+k6v3tT8Z+eJ+k6v3tT8Z+eFqHpO+x4zRvjgv0nV+9qfjPzwDm+IVGqUQajkGpsWJFkcjrjHNlcFsVGFn0Rq7Ewq9PWOw7W3N/Z7cDtwymC1SoNRkMS19OkMAQANwrETEkG845H9J1fvan4z5+eMOIcTq+FU+tqeo32z2PnjLHi1eObt/wAFN1sjr/o+UJAanSDU/sso1JqEXF91Nt7bWxWtUydQAv4DCCg1gGwDqRzdNJYexm7nHE/pGr4lQ+JUnUt9Rmy1wLz0FsIeL56oaDE1HJFKlux+/HnjpsnSfWMxn8kRUVaAZwVuEBC6/qg5JP8A/RwD5t3nAWcp5AU6dWaT69JqIygg02Q1SpBALHQhJ1EkwCdhjgvRzi1ZxVDVqrCKNi7Ec2YcmxPU3ONeOZ2oUeXczSYGWNxpqCDe9rY8x4tm79TujJd4tvQ+7UQHAYGFI5YO46GegjthX6V0QMrUME+rNyTGoWnf3Y4bhfF6/gUvrqv6tPtt+yvngf0h4pWOXcGrUI5bF2j1l88bwgk7M5SdU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14" descr="data:image/jpeg;base64,/9j/4AAQSkZJRgABAQAAAQABAAD/2wCEAAkGBhQSERUUExMUFRUUGB0aGBgYGR4dGBYXGRkWGRsWFxgXHCYgGh0lGRkgHy8gIycpLCwsGx4xNTAqNSkrLCkBCQoKDgwOGg8PGiwkHyU0LCwsLCosLCwvLCwsLCksLC8sLCwsLCwqLCwsLCksLCksLCwsLCwsKSwsLCwsLCwsLP/AABEIALoBDwMBIgACEQEDEQH/xAAbAAACAwEBAQAAAAAAAAAAAAAEBQACAwYBB//EAEMQAAIBAgQEAgYGCAQHAQEAAAECEQMhAAQSMQUiQVETYQYycYGR0RQjQlOSoRUzUmKxssHwFjRz4QckQ3KCovHCY//EABkBAAMBAQEAAAAAAAAAAAAAAAABAgMEBf/EADARAAICAQMBBgYCAgMBAAAAAAABAhEDEiExQQQTIlFhcTKBkbHR8KHhQsEUI/EF/9oADAMBAAIRAxEAPwD6NlOH0loUoo0zKITyLaykkmNsFZfI0jqmlS3/AGFiwA7YplVIy9O5hqayeq8gg2wgyafRFJbmFVmKpS0jVp1uznXoQGDcsSeUSzm+OGUpKVI6KVWdMOGUiZ8GlA25Fv57YicMpEk+FSj/ALFuRN9vd7sBH0kysXzAi9jJ9RnVr6ZgNTYEzHKemKf4xy2kMGYksF0hb3dUt0PrBoBJjp0x0JMyuxn+jKP3NL8C/LE/RlH7ml+BfljTK5laiK6MGRwGVhsQbg4ujyTaw697mY+GAAZuFUj/ANKkCNjoX+EXxgmVokiaNOwIJFKVmRsQsdP44YsJGEPFsnzB6kKqimBAmTTJMnnGvoQpWFIJgycLZbtj3eyQ1Xh1EiRSpEf9i/LAHGMjSCwKWX1MDoFRVClpW55TJAJIBtO/cDVOP6tXgIzlQztzEKvrNEGL/wD2+Oc4d6b0y/i1UqmppUqLDQWFYmkAwgOBTM9tQuZxCyavg3+39mjx6V49vTqN8nlFVDUqUKAKliVppTY7LEFBdNWqCYkG8Wx0VHJUHUMtOkQdiEX5YVUvTWj4as4dQ0RKzdp0hosGKjVAkRi9HMmkni0QXoMSdOxQ6ipAnbmEdu8bm5Np2zC6DM5l8vRBd6dILF+Rd+kW7YD4NwNDNerSp66my6BCr0ERvA3+ZxfJU/pVTxXXlpmEQ9GsdTgWna3cDsCRuIelATMrSpKWLBhKgQzqQDEtcKSATpPriDvGKevxvhcfn8HS46PAuXz+PyEcUppqFGlRpeI4udAhFMw0xvv328xPn6KoUECrTpk99CyT1YyP7sMa0MkaFNqjMzVWF7/a30CfPr5dBbCOtnq0SFLnqWBW5gAAATAM7gH1dwdWNcXZ5ZXqn++n5Ms2WMFoh9f3+Ap8pTO9On+Bfliv0Cl91T/AvywI+arFgAmkagDYmBqgnzsRcf0OGWPS0pHBdmH0Cl91T/AvyxPoFL7qn+BfljfEwhmH0Cl91T/AvyxPoFL7qn+BfljfEwAYfQKX3VP8C/LE+gUvuqf4F+WN8TABh9ApfdU/wL8sT6BS+6p/gX5Y3xMAGH0Cl91T/AvyxPoFL7qn+BfljbGFTNgHSASZiw223Ow3m9+2M8mSGP4mNJvghyFL7un+BfljB6VK4WlTYi0BV3iYNuX3xjbwGLSWIXoot7ydz7oHecbUqIUQoAA2AEAewDbGGrLl+FaV5vkvaPO4AeDpUWKlKnfdVFutpgEg27bYJThtICBSpwP3F+WCcTG2PDGG/L82S5tmH0Cl91T/AAL8sAcdyNP6O/1dPp9lf2l8sNsAcd/y7+7+ZcaslD7hPEqdTL0irgjw6ZJNuXSpDc0SD0IsemM69LL1l0sykSRZyp51ImmykE6qZuFNwZwJwP0XpDK0E5gEpIttPPpVDL6lvzDpG3bBKei1BSSWaSmkyyixCibKIMKLiMcDSO22ZUPRrIs/IqlvWAWo0AFqslAGgSz1J09TfYY3peiGXVy2ljzBlBdoRgVaQAb8yg3nttbGZ4VTy8OrgtA0moUAlFqKolVURpqMOklVvucHtxukFlqlOwuFYMZ66QLkeeJc0uWNQb4QRkcklGmlKmISmoVRJMKNrsST7ScXo7H2n4ycLBxGvV/U0tCn7dW3vAH8b4zXhuYfleuQoFwoAJB7EDuOvwOI7y14U3++pp3VPxNL99A3P8Yp0rElm/ZWCff2wHkcoa9Rq1ZCALU0ceqLSYP9epO8A4N4fwinR9US0zqaC3xgR7owbidEpO5/QbnGKqH1/eBZxrhb1aYSk4pXMmNwQRssdSDexi+Nv0VRNmo0pG3ILi47bwT8Tg3HjKDvjWuqMb8wT9D0JnwaU7ToWY1ao2/a5vbhbSpCswpKAlKjchbamv8ADmDC21zYxBXEc+wTSvrNYMWVTpIYhl1EGTpiY7kTGLcFFJaY0MG1XLSDq32ItpFwALD2zhO3sRJW6F/HeBuuiplQyMpOsUyq6k0mLPywD0623gjGXoTwuKS1nC62AAAJKrpGkwTdjMjUbwO1gR6S8cqUCoQKQwMCCTUa/II2O345+ycG8Hp+Dl1VyJSZEyRLEgGNjB2xnp8ele/z6fd/qOnX/wBbb54+W9/ZfrLcYflUdZn4A/PCrGmYzGti3uHl5YxVwdiDj1IR0qjzpu3ZbExMTFkExMTEwATExMTABMTHhOMKubAIUAsSeg22ux2G/W/acZZMscfxMpRb4N8YtmxJCwzLuAbgwSAe23XFTl2ZpLEL+yLe8nf2QR7+m1OkFEAADy/2xhqy5fh8K83yVUY87g4oM6/WWJ3Csf5hBPntttginSCgAAAAQB2A2AxfExrjwQhvy/NicmyYmJiY3IJiYmJgAmAOO/5d/d/MuD8Acd/y7+7+ZcJ8DXIxyfG0SlSFJTUbw1ncCSF3JHebjFmWualJw4WloGtNBnXY69ahg/NMiRa3eWXDcpTGXpjSqqaaTAi+kXt1wSlIQBACjYd/M/LHnx1cyf4O6TjxFC3L8HV211E1WMEyNXM5B02+yRuOmDF4PRF/CS3lgzFGrAGCQDvGJcIt3S+g1OSVW/qeaiN9v2t/xdvbj1kBuD7x/d8IeP8ACHruWSoRFFkSJg1GNmJ0GABbUpBv1GExyWfWvFTOKqNULKiuQ3hmrl9wtPl5FqrBMaqiwf2aXuJq+h3FNpHmN8WxwgyWbpaqj5yiAZdm8ZtLgLSBOrwvqQAjmUnV1i8MKOTzhFM/TEPOdfORqBZCmlQpHqBh4dpLAyIxTiRZ1Gonb4n+AHXHhfowPukj8rjGgEbbYW+kGYK0rfaMH2BWaD5HTHsOJbSBulYsTIpWzJdVLFNGp/EISpp0lRoIaLoLrHqnYNzOKGmnTl4UIoBBvAWbk/aJJNwLztildRRpgKHOlSeRSzkyoMAbklgSdgJPSyWjnUzS0nBfS2qFZhDQpb6xYDfZIsREjeYCevTsOFX4hnw/Lms4r1FAUfqk7CRzk9SY/uxxyed9HKmk00qgaVKa1LK9UF2bxHcXDgnfm3a4JBHbZzOaUiIYi3zBwmxt2fFStkZ8up7HK5X0TzCav+aaHd2MFhC1XrNUUQReHVg3rBlPNBgZ5X0Or0wYzHMVVSQWDNCaZLEE783XbvcdfiY6tKOfUyqCAAbwPji2JiYokmJiYmACYmJiYAPCMC5JVT6sfYAjyUk6enkR7sF4Fzh0fWR6u/fTInzgetA3045O0R0tZV0+xpDfwhWJjwY9x1Jpq0QTExMTDETExMTABMTExMAEwBx3/Lv7v5lwfgDjv+Xf3fzLhPga5Ok4S31VMsL+GsdoCDacGisO8e23n1wLw3Lr4FK1vDS3T1R02xhnk5VA0ahV5vEg/VS0Rr6RG3Y9ceer4bOx+gzYSD5j+OMaVFSoOkbe/wCO+PBUAJCeqSAm+m8bHt/YwDkeJsxIHQ1DBABIQgzAYkAhgwtbUoN5AKt2h3SGQJG8ETE9bm0/wwLmeEq9U1NTqzIKb6SOemrMyq0gxBdriDzHygyxHkR/HHlNjcHoY/IG/wAcP1Ec5S9A8tTTQNejSFIkCAJ/ZUdN/jgmp6G0ToJ1sabtUE6YLMyuZ5Y9ZBBEEXg3w6rzpbT60GPbFvzwv0oMyD9X4HhbQA4qat59eY6e282wK/MGbcIzFV6eqtT8N59W22lT0ZvtEje8T1wP6S/qD7f/AMvhjl50rO8CfbhPxSo9djTowRT5mM7teEU99/Lv55ZJVEqON5Nv5Zpnc2a1RaVFrqZeoPsRaAe5Nrdo7wc9BEWWLED9piZPsJgk45fgXGnpvoamtOmn6ySeWNYDlmUAliqW1H9YwgaJLKtnvFhgQVPqwZEdwRvi+zwc/E2PPNQ8KXH7Z7m8zraduw8sY4qtQEkAgkbgEEjcXja4PwOLY9FKtkcDdkxMSMY5tCUYLcm28W639k4YjbEwtzOWrM8hgqDTCz23997H4zaLLlahQByHOqSpMBhpiJ7auaP4bYdCsYYmFlTJVZXnnTG7ESQhGogfvAGOuo9seDKV4WXuBBv1KiCLWhp9oth16hY0xMeDHuJGTHhGPcTCaTVMYPlmaWDdDY9wbj4be6euCMDZmnDK+2mZ/wC07zPSwP8A4+eCFaRI645ezvS3ifTj2Lnv4j3ExMTHWZkxMTEwATEx6qk7CfZgmlw1z0j2/LEuSXI0m+AXAHHf8u/u/mXHQVOFBUJLEkCfKcD8cyKLlHMSYW5v9tMZvLGjRY3Yz4Z+ppf6afyjGuYfl9vTv1I94wLwh4y9OT6tNQSf+1b/AAxs1UlgFBteTby9vXtjkTVnS4s3dQRB/vt7DhfmqNNAzmwQEu3KFAN21MYsdyJvN98G6W7gewf1J/phNxHiNEmtlnqCYSoxaBpJKKsEoysZ0WiRqXuMC3B7DDNcSFJHeoCBTUuQNyACbCesRYkT1GEuS9P8owPOYFQU9USrVDTSpAdSRPNBkgyCMMX4rlqiuHrUSppqhAqTyODEvY8ytvaBhTWynDXeX0Go0l2FRx+qFGdTK0BR4VO2xK7EzIvIPUKrem9AKWVpsSF0kMwADHSGCg2YdftDFU9N8qaeupWdAQxh0ZeVfGuQB1FGoQDuEbHtLgHDsxZVSppH2aj2DqguQ/VUX4eZkLi3BMkgNOrTV5UgjnDBWFUQSGC7VqkbafEMROJk4RVyLipSdRQbmOKGuy0qFTSlTUNcEHVTLh0GxGkoQRbqJGxKFZKKeHR97dSdp8zYflGENPg9VqiVFp6EDs6zUMDxXL1WYFrlyz/YYDUsaIkvHCCmzlSFpmGJJmTp20gyLi+2M8Msety3b6exWbXo0raufVnPekOTaqDzfrNAJMxKOjiY8lF+kHAD+itWCBXChnLkANuWrEgHVf8AWCTF4x0vE+F1i+kIjKQGWDETbdiDPuwnzfEnoQjypVipYo1QWHKCFIIn9swLT1GNsWaCyOPCe+/n1Xz5IyYpyxqS3a22326P5cfQWv6G1PEqsuY0ip4mgDUNDO9d1blYTp8VfwA9o9y3otVNRneoJClFksTBMsxM21EAGIkE2kXc5PjlNwNR0MTpg7F4GpVY2YAmJ674YA476Rw2xRwzgj0nDmqW9a0tEEKAoBMQpFvKMOMTEw0qE3Z5j3ExMMRlXzKJGpgsyRJidIk/AXx6tZSJDCPb3uPyxjnuHLWEPOxFjBGqL/l/GZwsqeiaRCORICnUA3IJkCw5v3jMdMLcew7NQdx8R3j+NsRnA3IHW56d74Uj0XpAOJb6yJPLIAmw5Y2Pbz3vjarwKmzKxLcpUwTIJViwJLAmLkaQQt9rCDcNg180gIUsoLbAm53+RxdqgG5G8e8kAD2yQIwvPAacKOaFEXMzylQeaYgE2WBN4x5R4AiKVVnWWDBgRIhgwtGl7jdwx88G4bDA1BMSJPT84/PA2SqKD4Y2UAr2KkkCDJmIj4eWPP8ABWtzUOslgQZKiQZBsFG8m/SbRAi7cHqZZIUAogkmVBMtL2AAsCTsBYXM24u0TUGsi5RrCLaoKxAMN8tw1IBMme9vyxtWZaSltBIHRFk3MWAxt/yItWg7p9RXR4c7dIHn8sGLwkBTPM0GOgnphgDiYzeWTNFjSOcytPPK6r9XpCjU7AEltA/ZI0828AyZtEY2qPnWWYRGBMKIIaabEaiW2DsqxaShOxw9xMZ2XRzT1uImn6lIOdQIgHSFCwQA99ZJ68v8TeOZhXydQowYcokf96f/AHDjCjjyAZasAABKm20l0J/O/vwciB6XEfCSnrUSUoAQoI+sAUNqLrAFyZAMLYExLim95I66T5FWI+BOFHCK1DRT01FBanTB5hJKhYBJuY6STEYau6gBVILbgA3tcsSTt3J74lSi+C5RkuQnCPPcEya1TWqIoqs2suSdR0+FuRcIPDQx6oN9zc6lxdGAKw0iRpZWkRMiDf523wl4rUbNfqqTiUakXaymnV06gAbX0g6pkdjsVKahyOMHP4QjN+i+SSlpqLops1MQajhdfKiRzQGNlnrYHGB4Vkaa1GIGmozNZnLNqA1QAZ3HQfZGL5zgVaugV69pUlQkoNJBADEiRbcD54L4P6MU6CgH6wgRqe5O8kzYkzvGI1zlwq9/6L0Ri/E79v7FlXP06dHXkHpk1G1OGYl2imUUhal5lUnyBONeH5Q5nVmEraWLsAVk6QIEG+0dLgiD1w0yvo7Rp0lQU1bSsaiokwIk+eKej3BUy9MqhchtMyeq00TUDuJVVt0jEvG5vx8eg1kUF4OXzYDT4zU1FGC1wCZNIHV9W+l9wNUONJjYyJ2xvT4tQqlqZfRJXUjrEPbTc2DWHXttjXh3BloVGdWaCamqb3qVDWJ8gpbTbymTtZuGUaxqtMmoRJiCpVdEAkSdrj3YO6kvFF/X8i7yMqU1Xt+AmnUR30irLqIgQAApggCIMEwYmDYxizZBKi86hiZM7ETPUXFsAZLg6ZfS3jEhdejXFjWbW9xBYlhIk4bUByjvufabn8zjTSm90QpNLZiHOehVJr0+UzJBAIJBUz5mVFzO2MKmUzFP1qfiAfaTr/Un/wARjqcTAouPwNr7fTgpz1fGk/v9eTkqeeQmJg9mt/thZR9JQagQodTOyBZhhpaoup5GkAimWABmGW15x0/H1oVFqJVgGlTFZmKi1NWY3LQIPhsCJFsKaWQoKFWhm1BBCczKdTDUsQOupGGxurDocbLPkivEr9v3/Zl3OOXDr3/r8CXh/pslUUyKVQCooIMp1NBdtU+tXX8/fpS9LwwBFGpDLOmVLyCbBQ0MIG4J+F8MMvxfS4RK+WfUCwYGQVXwzuogErVRgOoMid8b5Rs3URhVpUmVhaAAuki6giq2sfvWmdhjyO2//Xz9mn8CUdt5Om/Oun8suPZYv/JWecN4gtemKiA6GnSTHMoJAYR0MSPLBWPBwzMAALTpqBsJEAdABq2wJUzT0201KZn92L9ovBnyJx7Ue142rdr5MxfZZ9Kfs0GYmBvpLfc1vw/74sOMUV52D+EAZcixIEmwPTsJOHLteJLkF2TK/wDEOy+ULCTYd/4/l/DDTK5BVvue/wAsKTxcVqVVElKulgqllBJ51BVlYgcykbyCLxjVKmbqHUhVEampRWCHmsDLKxM+sYiPUvOoYwjnlku9iu7UaHeA+MUyaFSDpOhobqDBgycKc5ls8VYK4BZIlNA0tFQSNYOn7LSATJjYSNKq5uSWYCmt4PhktzraQJ0+FM3B1g3jTjPNG8bKi9xtw9yaSE7x0wSpvhXwOsooINdgIGo3gWvPaI92NuIcVSijVHMIglmMwBMST2874jFJd2itLYuHoyy0wqV3VoMsLQSRdQkA8oK80m8zOJT9F2V5WvUCaidAZ40tWaqw9aSxBC6p6bXxp/iCkSwNQwhAfSj8pLtTBZwsAa1ImYgEzF8aUuN5VgxDghdeo6XhfDYK5NrAFhc2IMiRfGyk2TUV1PeI8GaoKkVNGsqdYtUUDRKBxspC9vtHC6t6POx1DM1TyMpKl5JaqHYq2ogSiinYW3F8M/0rlpPMpgkE6WKqQWHM0aRJUgSbkQJOPU9IsuWCiodREhSjgkfVxAKzJ8RYHWbbGHbC4luHZd6VOGbWZJLOx1GTYRzRaBAOAvSdmGVqSACxWSDMcy2uPLDuokgj+56fnhF6WVdWVqLeeWfKGU2OJk6XJUeeAHO+Bl8vSqVKYKFFHKFU6jTm5LKsWNyd4jfDPKZChpJprIYFTuyspF1ILW6dcF8Py6+BSIAH1a7D90Y5zh/olVoqwXMaSyMqhdYBdkRVrFFYayNJMHvYjfGEcX/ZfU0eV6at0NOFcDWkoWiAqobFmZzJLvbmMw1Rjc21Hpy4bZekpA6leW/SALDHHj0JzXIHztRxrR2EvBNL6IQp+sET4NS/erO4vbJ+ieYpLSpjMPCoikhmUuU0FpCPbUVY695cgmLY6aT5dmW64O2nEwg4BwZqVevWqV/ENYBQDOpQlXMuqmSfVFYUwBb6ueuH+D2FxyTArzTJM8p3ttfpHtm/x2wVjOqJhe+/sFz/AEHvwmNciupx9KdQ0ijEg3NtIBSpVJN5gBdO1ywtuQA2Ty7mozGo3hUiGgjlQc0mwBNg3wtbDuolNTLqsn7RUXgzBMbgkn342pUUg6VSGF4AuIgT5RbGyaitkZNanuc3nMtQWFYGm/QEBgIXSohBciNYG4Kk7TLXK56gStOkSblAVndQCTPXcGeu+C6WSpyYRQBAFh9iSD7mY/ni/wBBp2OhZBnYbmZ29uJcoyW5VOPBZa0WaxHUix8wdr9saAzcXxXwR5j2E4z8M9r9wYJ9oiP44imVaMc7walVLGopOun4bjUwD0zq5HCkBhzHfucY0vRrLKwdaQVgdQIZgZL1XMkNcFqzkjY6j0wZzjoreUwfjEH4DETNrcMQpHQmPhIGC2FAGW9FMrTIKUQpXYy1hpRI32CU1UDoFAGGFHKqgAAhVAAHYAQB8BjVWBEggjuMA8c4e1eg1NWCkshvOlglRHam0fZdVKHezmx2OGbs+LO496rrdX5+3AJ1wHg4zT1iR2A9vXHMcQ9H8xVdQjpSpIFmlTqOKchw+nSqgE2HNaJPKZxQei+aRAtPMFQNBgVHEMpYtFjKmwKbGOl56STrSd+/5/nj51kOFcRoFeao9JZLA6dVRiKQBdG1aYBeQr6ZU6bEAuKHormlFP8A5piyUEV28WpL1UDS7E3YFjMH4Y8q8EziKCcySRUBM1Kmll5Z5VANwphdQUE3kEjEyxqWxcZuJfhvC18R6NZFJChgQTdexIiQNQAHt7YxTPtl50SicxIfmTlZBNo0yagsSJO5OKp9Iqa61JSdSkKdSygBkqAWFoAXYbT1x0PCctqp/XUVVpIIOltip6W9ZRb90HHDgjGTb39Hvx78HZmlOG21dVaq/boJqHpfU0u5pqy0yweAylCgJYNM7dQJiR3x7l/SKrmiy01NFQqsCVliGLgRNt0IJ2kWnG+Z4XSTN0wtNNLgnTFtSgw0d+UD498F5+mKFMtTVKeplDsAFOjUATNgYBJE9/PCnNJOMrZL6OKW/wC8C30c4s1NVpaAVAdVI3BpM6HqZWUN7dLXw2/zKtTqDlMGR3DAxed4xnneGa1TwiEZDqUjzvv5m/n1mcbcF4v4o0OCKqjmERImNQHTpI6T2xp2XKlHRL5EZserxx+a/egko+j2VpmsvisAZRi2n6vUzuFVysoR41r3CruAcF5RsnlqpArDVUorILAgIsU/EkCxdgASTzFLC2C84mXaqQ+o1AwWZYRrUHlM2BUwY7nvfLKZLKqyuiMJXSLsAiaiFGhjYatgB+WOukcuxV+DZdaZQ1GWnTSkj3AVtAmkSdO41A8sAmLdCJU4PkVfX4wXw0J9ZAlMqaBNaSsK31S3nTGu2+D6lbLqVHOCxCgBiL0vDAIBYaiAVjTJI74t+g8vVRkUMAoemILDRqBDFATAmTcb3w9hUgypxugBJrUwN51Drb4z0wm4nUL5Ws8WYqUPdCaZB8pEHDM8Bo61OkzqLzqN3sCxk3Yjc9hjHjVELlKqiYXQBJkwDSAubnGeSClRpF8jDhn6ml/pp/KMbNSBM3877+3GPDP1FL/TT+UYJxoSZ+F2Yj4EYuqR/U98VNXsCfZEfEnHjIxFzE9t/iflg9xGb0wxPID0J2JPliiUtViW22NiB8fzwUqgCAAB2G2PGSf72wbD3RgxdBPrjsbN2F+uFvhCvUB3alI01VhQxKHxUESWUiBtZjcSJZ1ZBXc3kbTAmZFpsfjj2sUYEm+m+3MPZNxia3sq9jnqXoxmQ5Y5trwO5gaiNWoHWAzMQpgc/wC6MXo+i9QEDxYU1AxCs86J56YaZJYX8SQwiBYnDHLcXBZacqzl2pwCxJempZvswAApEkgTaZIwe9UFVIMKxF+ynrfboPKcXbRFIS8H4TWouHasWTS4ZLwWLltYB6zPt1R0u/wgyGYr628RCihWIM1LtqOlYcxtCk2LNJURBLpAVERMdZ+eFT6js1xMU1kbi3lf4j5TiwOEB7gDiFN76J1F0IYTZB6w5VM3kwbGbzEYPxMAC7h+tQusMWhpMH9oFVlgCdItJHXB2tv2fzt/fuxWqTqUwSBOwm9gPynHvin9lvy+eFqHpK1a601LOwAm56SbQMetm0BVS6y86RPrQATHexnGWaoioAGR4BBsQJjpIaYwp/wpS16tNTdyByaR4gIiJ+zMr2t2w7Q9LH5cdx29/bHuOc/wfSljFQlgRJKSupSpKkCxi/tAw7y5dh9YNFzygzI6GR3Hb8tsK/IVeYt4bkBRpBBzPMSBadZ77WGENJ+LI9TlDqEPhg6InxK8agGUlghS0wdKmZLAdbTcALtAZuthBYW+O2CPHHn8D8sEI1FJeRU5XJv1Pm/FeJZutXFM0g1RBz09IAUesOcmDME+XScbZnLZiktBTTIou5qVyg1MhTWURFBbUdSJ6qmdTW7e8S9FHSoipXdBVqVWLQ2lvGrVXNNk1xGipog7k6othvwT0PrZeqrePKKahNPm0HxKtep6mrTI8UXiTo9mnB4Yzk2qv+jSWSajFb1Xy5Ybk+NUVRFEhQAqyRsOUbkE9tsU4JmUJq1C6yXIBJAlBcET7fgBg7iXC6YQsVB03M7GNz5HCz0bQBKq1KcuoDxuSCvqg9Tbf94Y5u6XeKLZcJvRLby+45GQpVZYqrmTcHrAU3B/dAjywt4jWWjUYCgppoqs0coBcsJJ1BdIKqY02ktNrj5viqqH0o2qmurXSI0G9MBecibvEjoCSQbYyy3poHUch1N6skAFdRSSZsZB5dyJ7HHe13cdtzlu3ubVOK0kp61y4UshKgtAMNEHT9vUgIiSQJm0YpkvSimpgUVpgqAxLhRq1og1C8DmZiTfSAb43z3pT4T6QmzEMbGQHZeUagZheoiWHY4woemNJaBfw3JXX65QO70wHcEyBbVAOxOKi7VtA1vSGGU4mcw6sgKCmC0MdwxenDgDl9QmxNu2MuPGr9GrnkM6IBkBean5Emd77WHc40yHEarJ41WPD06wqqSVEkSxE8vUWJMSYg4pxrPB8tWI2JUTNpDJIPnb+OIi9VSLlHRcW9xnw2gPBpWj6tNiR9kdsEaD+0fgPljLhn6ml/pp/KME40sijxFgRj3ExMICY8ZoE9seM/QAk9hGwiTcgdcD0M0KgVluh9VgVIZhNgVJ2gn3eWAao3pr1O5/IdhiVqIYQf8AcezF8TBwD3FtfhoB8QBS6sX1FecEgqSjGdJgm0R5DfDCmBpAG0CPZimZPI3st7TYYvSiBG0CMLqHQyagqlWCqIMSABY26DvGN8ZVXBBE3PQXP5YiuxGwHee/sHzwr3KrYlXMhRJmAQCbAAnYSxAnECgzAKsN7AG/fofzxjmcqz03pkqVc3g6TBEFfVbcWmxv78b0mLFmaJNoGwClup3uT+WKsijw6gRLSCY227fnjXHjKCIIBHninhEbGPbJ/rh8hwaYp469wfZf+GPPAXqAfM9fbjTBsG5VKgOxBxbFHpTcEg9x18j3GJrj1viNv/uAC+B83VEadyfhEiSem2NDXA3lfbt8Rhbn6yVGNM9eRl1KG+sUwvryCRBjc/Cc8ilp8JUWr3EfEeN5xcw/0eitWmVTQ6qWCmoxpAGH5tLrrY25TB0xqN/8UZwsn/KMq6iGGl2JUGnBJ0gIbtbmFt7EYd8OyaUwQm2sb7yWltrbnaO+GmKjK1uhNHHf4jrV6UVOH1ArAiDrDBgavNHh2XkBnfnFj1P4DxaqqU0zQILyEeNIgEgKwIBBgDcTcTvJ6LGGdyS1UKNseo3B7jEzXWPP3LhJcS4+3qAccGtqVImA7yYMFtEvp/8AW4tYH2YXemddMqqZu4NIgEDcqAzk7iyqrE9SBAmwPmYWoHppUINWmxNFyeWpII0m2+kx39pA1F1UpZsLTzeXWQWhKkMpbSVLLcg8rECb32GOOMoub19f4/di2nDj+mgNf+IuXhgQ4qpqBp6WglNeoK7KF3RheNh3Ej1PTTIqxY5nS7AsYVzAUEEadJE/VtANzDRjHjvB8oq1KRpqSY0nVdQTrOok7c3/ALb9QXR9FMi4CtSou7Jzw065BDEgG96jX6ajG+NsuRLwN/PzKWJuPeUY1fTygr6FFaq+sIYQjRq5hMLAt1Pb24O4RkVqq1aupYsxvJGwBmENxMjyjG+c4JTlqqKBV3ViWIDKDpsDYTuBv1nCnJ5bMZUPU+wTzUyZJaWGsXYARoXcCx5VBtz61s5bpdP9mkeNMNm+v+vmdQ9IFdIACldMRYr0EAjz69ThVxnJgZavYQXDkXu7MknmY/AYaZSoHUFZiBEi8ESMDekQ/wCXrf8Ah/MmOnFKT5exzSSCOHVD4NKEP6tOo/ZHt/pgkVx1IB7HfGXDP1NL/TT+UYJx0mZVaoNpv26/A4tjx1kR/YOKo+87jf2d8AFahIYFYmCIO0GJMjbb+mMclkPDRUEBEJYATuZ9wFzYDG9OwlrFvy7D+/PE8cdJPsBP8MTZWnyNMUNYTFyR0An49seF26L+Ix/CcXRYEf2T1OC74Cq5M2kiIAB73/IfPGNGiFOhiTflkmCD0jaZ6YLxSrT1Ajbz7HuMNJdRW+hZVjYR7Me4zCN1b4Af1nAlHiVNiwFUjSWnUAs6CQxXUo1KCDJEgQcOhWGvUC3JA9uK0eo7E/mZH5HAozeXeB4tJy1x9YpLRa0G8HthfV4ytOqyioh0i4LWUSI5zaZMddyMPTfAavMfYo9UD29gJPwGBMjn2qLdQrdpBj+pt5YMRALD/wC+3GdtlKiupjsse0/0HzxJbso95P8AQYS5lc6C2gqRrKqCRdATUWobC/8A0dPvnrjCnm88Q4KqrQAoABMlH5vW5YZVsbcx7YrSLUdDzfu/niUqsgyRIJBg7R37Wxz61uICRpQgMAGYAsUvzGHAJJgR0F5wdwXKFVBq/rmRDUJi780mASB7sFUO7GLuGBAvIIMbXtvgGrwsGqHOnVIeRI5kgAkD29/KYJGGXiDuPjgbNVo2k8rC3SdMYTlQlGzzLURC7EyXJgbtJ/i35YLxhReBcNc9p8htPQDGgqqdiPjhJp7opp8FBnENQ0w6+IBqKSNQU7EjcDGpYAgEiTsOpjeB1wj4pwKjWNRjUIaoaJ5dJ/UvrVdP2lY2YHcdsCcF9D6eXqI6eIz0yfrHFM1GBo0aJGqJ/wCirT3Ld7VsTTGlVqGapM2tWpzpV1adLTAII6lj/DAwTxGFDMfrKcGnUBvUABuP3o3E3v54X5L0GRaVNAzfVIlNHhVcJTqpU3AN20AMREg7Yzo+jn0daWWRKlQMwbxpYlCqompmCFQYQMSSsm4vbGWWCluufuaY5baZcfYA4tkRl67mqrNTZlKOZaRpYEEkxOoix7DpicIMVhWo0qjUkQqdIMljJgSbnSVv13nD/O5LMohIrKyj7NS8+TSp1X9mBOBcXpU6JVzoZTdSCDcLET8IMG3bCy9s8HdKFOqv0/fU2jB8679LZbN8TKisssXYHQBfTvH/AFPZI0gjzxlmOJVDR0NTq7nUxUhYMxckmJjcz54N4XV1eNUggVPVtcjn/K4wPxb0jpiiyuHps6jSGg6lJgONBNpUi8HuBIx51yknRtpjCSVeXUx9HOF0qilWaoXADGQoABEcp5pEg9R7Mbcd4Eq0KumpUWNNgRB5luYAnfGnD/SSlopJrXX4anSdQYCAAWBQae94ESZi+BuJcUNahUenD0oWYnUG1IdzAAiLb32x143JUnE4548dujpuGfqKX+mn8oxr9IXvPsv/AAnA3CqC+BSJAP1ab3+yO+Dcde7I2M/FPRT77D5/ljDMISRqNjYwTYWknv2/8sF4xC6pPnb3f7z8BhNXyNOt0XFFew/r8Ti+BM/nfCpVKhA+rRn35TpUtBMW2jHO0P8AiHTkB6NVXZioW0yCohtUQS03uIAMkEYvSRdnW4mOU/x+ktqouqq+i5WWaEvYwqh20liY5WPQ484p/wARKVFlBpuQXKsZUwBTqsWAUn7VMCTA0kvOlScFMLOsxMKuEekKZipVpqjqaJgltMNDOh0gNqjUhgkAEQQTeGbVQBJIgYKAthXV9G6TAgmoZ1/ajSKhYuiwLKxYk9dr2AxtW4soHLc/CMCVeKsRAhfMbx2xpHHJkOcUEJwCiARpMEIsEzamnhr/AOu+BqvoflmbUVMkAbyOVQmzAi6iCfMmxvgbxmmZM95wdleKkWe479cU8UlwSsiYe+UQ/Zg9xY/EYzyzNzC7QxAJOwHc9cB5nixNlEDv1/2wPl86yTB379D3w1jlW4Ocb2HXhzuZ8hYflf8APGeazQprtc7DCulxF16z7fnjPNZgu0m3lgWJ3vwJ5FWwyXi69QR+eN/pNMkXUk7f30whxMU8MWSsrQ1r8SQEgLJHsjAvEM0rooAIIIbtBHs3n+74Ex5h9zDqgeWTMcj6XVhTp+Nl+d9FlOk89pKguFCnc6zAK2uQGWU44XpqzU11kc3YEEiLiemObrZXMeGVQlWKmSaky5EFpYEqD0CxB3AFsSjQzYVQXGwE8pI5QGJlbmbr/wC0nCWKC6D7yXmdvl84rgQb9uuNreWOFFDNCov1gNPVJkLqjUeWwEDRF7nUe2HNapqM9TE+2InE9zvsPvfMr6TelJy/h+GFOqpoJaNtDty6nRZlRcsOuOeqf8SqziklOlSSq4l9TNywtNjClQw1arTER1x0GEec9MaNKo1N9QZG0naAxFMrcn7S1NQ8laYNsW8cY7slTbAONendbQtPSrVCqs2nb1VdwqG4YKw0kyCfyKSqKoWr6ieIQ+mHXUjqA6mASPqwYFjoHnPlf0roMEqB30gO+kI4ZtCm2ggHY6r2sO84K4nx2knJV1Ipp6/EayizvAkyzKKclVBIBFoxxvH3utpV0RtjnolFv5jepmMxBTkYERrURHnePyBwDl+AB6r0mLELdpJkkhTA1E2vsbCBacbcM9MsuKempU0tTsZVoMByADphm002tvyk9cY0/SXL08xVqGoQgpazU0tpRR4alWJWJn7O+1secobqk/36Ho941qTr5L/06KjwakggUk2Km32SCNPnymPZOBuNUAuXrwoElSY6kshJxbg9WuQTXa88sKCCNKyeUftTHlGKcfqt9HrAifUmLEc67gny6E747VcpanfJyUkmkGcHqgUKSzdUUQLn1RFh5HBhq/utHe1vdM/lj5pkuK1gixWq+ov22/ZHni+a4vXC2rVfxt88bKD4shyXNH0gvq9Xbq3b2HviwgDoAMfJKvF65ia1U+12+eKjiNX72p+I/PGqw9WzJ5eiR9L4zlVqqv1mnQwNjuJE7HePbi+Y4ov2Vm/UQPdj5c/E6tvran4z88ReJ1fvan4z88WscVyS5s+pU+JoQZWCBYd/KYwNU4oxBsAT1G/5+WPnP6Sq/e1PxH54zPE6v3tT8Z+eKUIroS5SZ9C+kNEajB88Z44H9J1fvan4z88WXidX72p+M/PF2iKZ3mKU6kzHQx7xvHvt7scM3E6v3tT8Z+eMqPEqun9bU3b7R/aPnirCjvatdViTGowPM9sSvWCKWOw/qYG/mcfOc1xGr4tL6ypaY5ja3txtxDiFQ02BqOQRsWMfxwWthUfQ1aQCOv8AfXGdDMq86WBgwY7wD/Azjh14nVj9bU/GfnjHJZ+oFAFRwISwY/dr54LHR9DwPUzgFRaf2mE7gQPYSCdjsDt7J4ocTq/e1Pxn548o8Sq62+tqbL9o/veeDUGk7urVCgsTAFz/AGMes4AJNgBJ9gvjgMzxKrb62p66/aP7a+ePM7xOrob62p6v7R+eFYUfQA1p8pxWhmFcSpkbY4jMcRq6T9bU/EfPzxnSz9QAgVHAnYMey+eHYqO/xMcD+k6v3tT8Z+eJ+k6v3tT8Z+eFqHpO+x4zRvjgv0nV+9qfjPzwDm+IVGqUQajkGpsWJFkcjrjHNlcFsVGFn0Rq7Ewq9PWOw7W3N/Z7cDtwymC1SoNRkMS19OkMAQANwrETEkG845H9J1fvan4z5+eMOIcTq+FU+tqeo32z2PnjLHi1eObt/wAFN1sjr/o+UJAanSDU/sso1JqEXF91Nt7bWxWtUydQAv4DCCg1gGwDqRzdNJYexm7nHE/pGr4lQ+JUnUt9Rmy1wLz0FsIeL56oaDE1HJFKlux+/HnjpsnSfWMxn8kRUVaAZwVuEBC6/qg5JP8A/RwD5t3nAWcp5AU6dWaT69JqIygg02Q1SpBALHQhJ1EkwCdhjgvRzi1ZxVDVqrCKNi7Ec2YcmxPU3ONeOZ2oUeXczSYGWNxpqCDe9rY8x4tm79TujJd4tvQ+7UQHAYGFI5YO46GegjthX6V0QMrUME+rNyTGoWnf3Y4bhfF6/gUvrqv6tPtt+yvngf0h4pWOXcGrUI5bF2j1l88bwgk7M5SdUf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16" descr="data:image/jpeg;base64,/9j/4AAQSkZJRgABAQAAAQABAAD/2wCEAAkGBhQSERUUExMUFRUUGB0aGBgYGR4dGBYXGRkWGRsWFxgXHCYgGh0lGRkgHy8gIycpLCwsGx4xNTAqNSkrLCkBCQoKDgwOGg8PGiwkHyU0LCwsLCosLCwvLCwsLCksLC8sLCwsLCwqLCwsLCksLCksLCwsLCwsKSwsLCwsLCwsLP/AABEIALoBDwMBIgACEQEDEQH/xAAbAAACAwEBAQAAAAAAAAAAAAAEBQACAwYBB//EAEMQAAIBAgQEAgYGCAQHAQEAAAECEQMhAAQSMQUiQVETYQYycYGR0RQjQlOSoRUzUmKxssHwFjRz4QckQ3KCovHCY//EABkBAAMBAQEAAAAAAAAAAAAAAAABAgMEBf/EADARAAICAQMBBgYCAgMBAAAAAAABAhEDEiExQQQTIlFhcTKBkbHR8KHhQsEUI/EF/9oADAMBAAIRAxEAPwD6NlOH0loUoo0zKITyLaykkmNsFZfI0jqmlS3/AGFiwA7YplVIy9O5hqayeq8gg2wgyafRFJbmFVmKpS0jVp1uznXoQGDcsSeUSzm+OGUpKVI6KVWdMOGUiZ8GlA25Fv57YicMpEk+FSj/ALFuRN9vd7sBH0kysXzAi9jJ9RnVr6ZgNTYEzHKemKf4xy2kMGYksF0hb3dUt0PrBoBJjp0x0JMyuxn+jKP3NL8C/LE/RlH7ml+BfljTK5laiK6MGRwGVhsQbg4ujyTaw697mY+GAAZuFUj/ANKkCNjoX+EXxgmVokiaNOwIJFKVmRsQsdP44YsJGEPFsnzB6kKqimBAmTTJMnnGvoQpWFIJgycLZbtj3eyQ1Xh1EiRSpEf9i/LAHGMjSCwKWX1MDoFRVClpW55TJAJIBtO/cDVOP6tXgIzlQztzEKvrNEGL/wD2+Oc4d6b0y/i1UqmppUqLDQWFYmkAwgOBTM9tQuZxCyavg3+39mjx6V49vTqN8nlFVDUqUKAKliVppTY7LEFBdNWqCYkG8Wx0VHJUHUMtOkQdiEX5YVUvTWj4as4dQ0RKzdp0hosGKjVAkRi9HMmkni0QXoMSdOxQ6ipAnbmEdu8bm5Np2zC6DM5l8vRBd6dILF+Rd+kW7YD4NwNDNerSp66my6BCr0ERvA3+ZxfJU/pVTxXXlpmEQ9GsdTgWna3cDsCRuIelATMrSpKWLBhKgQzqQDEtcKSATpPriDvGKevxvhcfn8HS46PAuXz+PyEcUppqFGlRpeI4udAhFMw0xvv328xPn6KoUECrTpk99CyT1YyP7sMa0MkaFNqjMzVWF7/a30CfPr5dBbCOtnq0SFLnqWBW5gAAATAM7gH1dwdWNcXZ5ZXqn++n5Ms2WMFoh9f3+Ap8pTO9On+Bfliv0Cl91T/AvywI+arFgAmkagDYmBqgnzsRcf0OGWPS0pHBdmH0Cl91T/AvyxPoFL7qn+BfljfEwhmH0Cl91T/AvyxPoFL7qn+BfljfEwAYfQKX3VP8C/LE+gUvuqf4F+WN8TABh9ApfdU/wL8sT6BS+6p/gX5Y3xMAGH0Cl91T/AvyxPoFL7qn+BfljbGFTNgHSASZiw223Ow3m9+2M8mSGP4mNJvghyFL7un+BfljB6VK4WlTYi0BV3iYNuX3xjbwGLSWIXoot7ydz7oHecbUqIUQoAA2AEAewDbGGrLl+FaV5vkvaPO4AeDpUWKlKnfdVFutpgEg27bYJThtICBSpwP3F+WCcTG2PDGG/L82S5tmH0Cl91T/AAL8sAcdyNP6O/1dPp9lf2l8sNsAcd/y7+7+ZcaslD7hPEqdTL0irgjw6ZJNuXSpDc0SD0IsemM69LL1l0sykSRZyp51ImmykE6qZuFNwZwJwP0XpDK0E5gEpIttPPpVDL6lvzDpG3bBKei1BSSWaSmkyyixCibKIMKLiMcDSO22ZUPRrIs/IqlvWAWo0AFqslAGgSz1J09TfYY3peiGXVy2ljzBlBdoRgVaQAb8yg3nttbGZ4VTy8OrgtA0moUAlFqKolVURpqMOklVvucHtxukFlqlOwuFYMZ66QLkeeJc0uWNQb4QRkcklGmlKmISmoVRJMKNrsST7ScXo7H2n4ycLBxGvV/U0tCn7dW3vAH8b4zXhuYfleuQoFwoAJB7EDuOvwOI7y14U3++pp3VPxNL99A3P8Yp0rElm/ZWCff2wHkcoa9Rq1ZCALU0ceqLSYP9epO8A4N4fwinR9US0zqaC3xgR7owbidEpO5/QbnGKqH1/eBZxrhb1aYSk4pXMmNwQRssdSDexi+Nv0VRNmo0pG3ILi47bwT8Tg3HjKDvjWuqMb8wT9D0JnwaU7ToWY1ao2/a5vbhbSpCswpKAlKjchbamv8ADmDC21zYxBXEc+wTSvrNYMWVTpIYhl1EGTpiY7kTGLcFFJaY0MG1XLSDq32ItpFwALD2zhO3sRJW6F/HeBuuiplQyMpOsUyq6k0mLPywD0623gjGXoTwuKS1nC62AAAJKrpGkwTdjMjUbwO1gR6S8cqUCoQKQwMCCTUa/II2O345+ycG8Hp+Dl1VyJSZEyRLEgGNjB2xnp8ele/z6fd/qOnX/wBbb54+W9/ZfrLcYflUdZn4A/PCrGmYzGti3uHl5YxVwdiDj1IR0qjzpu3ZbExMTFkExMTEwATExMTABMTHhOMKubAIUAsSeg22ux2G/W/acZZMscfxMpRb4N8YtmxJCwzLuAbgwSAe23XFTl2ZpLEL+yLe8nf2QR7+m1OkFEAADy/2xhqy5fh8K83yVUY87g4oM6/WWJ3Csf5hBPntttginSCgAAAAQB2A2AxfExrjwQhvy/NicmyYmJiY3IJiYmJgAmAOO/5d/d/MuD8Acd/y7+7+ZcJ8DXIxyfG0SlSFJTUbw1ncCSF3JHebjFmWualJw4WloGtNBnXY69ahg/NMiRa3eWXDcpTGXpjSqqaaTAi+kXt1wSlIQBACjYd/M/LHnx1cyf4O6TjxFC3L8HV211E1WMEyNXM5B02+yRuOmDF4PRF/CS3lgzFGrAGCQDvGJcIt3S+g1OSVW/qeaiN9v2t/xdvbj1kBuD7x/d8IeP8ACHruWSoRFFkSJg1GNmJ0GABbUpBv1GExyWfWvFTOKqNULKiuQ3hmrl9wtPl5FqrBMaqiwf2aXuJq+h3FNpHmN8WxwgyWbpaqj5yiAZdm8ZtLgLSBOrwvqQAjmUnV1i8MKOTzhFM/TEPOdfORqBZCmlQpHqBh4dpLAyIxTiRZ1Gonb4n+AHXHhfowPukj8rjGgEbbYW+kGYK0rfaMH2BWaD5HTHsOJbSBulYsTIpWzJdVLFNGp/EISpp0lRoIaLoLrHqnYNzOKGmnTl4UIoBBvAWbk/aJJNwLztildRRpgKHOlSeRSzkyoMAbklgSdgJPSyWjnUzS0nBfS2qFZhDQpb6xYDfZIsREjeYCevTsOFX4hnw/Lms4r1FAUfqk7CRzk9SY/uxxyed9HKmk00qgaVKa1LK9UF2bxHcXDgnfm3a4JBHbZzOaUiIYi3zBwmxt2fFStkZ8up7HK5X0TzCav+aaHd2MFhC1XrNUUQReHVg3rBlPNBgZ5X0Or0wYzHMVVSQWDNCaZLEE783XbvcdfiY6tKOfUyqCAAbwPji2JiYokmJiYmACYmJiYAPCMC5JVT6sfYAjyUk6enkR7sF4Fzh0fWR6u/fTInzgetA3045O0R0tZV0+xpDfwhWJjwY9x1Jpq0QTExMTDETExMTABMTExMAEwBx3/Lv7v5lwfgDjv+Xf3fzLhPga5Ok4S31VMsL+GsdoCDacGisO8e23n1wLw3Lr4FK1vDS3T1R02xhnk5VA0ahV5vEg/VS0Rr6RG3Y9ceer4bOx+gzYSD5j+OMaVFSoOkbe/wCO+PBUAJCeqSAm+m8bHt/YwDkeJsxIHQ1DBABIQgzAYkAhgwtbUoN5AKt2h3SGQJG8ETE9bm0/wwLmeEq9U1NTqzIKb6SOemrMyq0gxBdriDzHygyxHkR/HHlNjcHoY/IG/wAcP1Ec5S9A8tTTQNejSFIkCAJ/ZUdN/jgmp6G0ToJ1sabtUE6YLMyuZ5Y9ZBBEEXg3w6rzpbT60GPbFvzwv0oMyD9X4HhbQA4qat59eY6e282wK/MGbcIzFV6eqtT8N59W22lT0ZvtEje8T1wP6S/qD7f/AMvhjl50rO8CfbhPxSo9djTowRT5mM7teEU99/Lv55ZJVEqON5Nv5Zpnc2a1RaVFrqZeoPsRaAe5Nrdo7wc9BEWWLED9piZPsJgk45fgXGnpvoamtOmn6ySeWNYDlmUAliqW1H9YwgaJLKtnvFhgQVPqwZEdwRvi+zwc/E2PPNQ8KXH7Z7m8zraduw8sY4qtQEkAgkbgEEjcXja4PwOLY9FKtkcDdkxMSMY5tCUYLcm28W639k4YjbEwtzOWrM8hgqDTCz23997H4zaLLlahQByHOqSpMBhpiJ7auaP4bYdCsYYmFlTJVZXnnTG7ESQhGogfvAGOuo9seDKV4WXuBBv1KiCLWhp9oth16hY0xMeDHuJGTHhGPcTCaTVMYPlmaWDdDY9wbj4be6euCMDZmnDK+2mZ/wC07zPSwP8A4+eCFaRI645ezvS3ifTj2Lnv4j3ExMTHWZkxMTEwATEx6qk7CfZgmlw1z0j2/LEuSXI0m+AXAHHf8u/u/mXHQVOFBUJLEkCfKcD8cyKLlHMSYW5v9tMZvLGjRY3Yz4Z+ppf6afyjGuYfl9vTv1I94wLwh4y9OT6tNQSf+1b/AAxs1UlgFBteTby9vXtjkTVnS4s3dQRB/vt7DhfmqNNAzmwQEu3KFAN21MYsdyJvN98G6W7gewf1J/phNxHiNEmtlnqCYSoxaBpJKKsEoysZ0WiRqXuMC3B7DDNcSFJHeoCBTUuQNyACbCesRYkT1GEuS9P8owPOYFQU9USrVDTSpAdSRPNBkgyCMMX4rlqiuHrUSppqhAqTyODEvY8ytvaBhTWynDXeX0Go0l2FRx+qFGdTK0BR4VO2xK7EzIvIPUKrem9AKWVpsSF0kMwADHSGCg2YdftDFU9N8qaeupWdAQxh0ZeVfGuQB1FGoQDuEbHtLgHDsxZVSppH2aj2DqguQ/VUX4eZkLi3BMkgNOrTV5UgjnDBWFUQSGC7VqkbafEMROJk4RVyLipSdRQbmOKGuy0qFTSlTUNcEHVTLh0GxGkoQRbqJGxKFZKKeHR97dSdp8zYflGENPg9VqiVFp6EDs6zUMDxXL1WYFrlyz/YYDUsaIkvHCCmzlSFpmGJJmTp20gyLi+2M8Msety3b6exWbXo0raufVnPekOTaqDzfrNAJMxKOjiY8lF+kHAD+itWCBXChnLkANuWrEgHVf8AWCTF4x0vE+F1i+kIjKQGWDETbdiDPuwnzfEnoQjypVipYo1QWHKCFIIn9swLT1GNsWaCyOPCe+/n1Xz5IyYpyxqS3a22326P5cfQWv6G1PEqsuY0ip4mgDUNDO9d1blYTp8VfwA9o9y3otVNRneoJClFksTBMsxM21EAGIkE2kXc5PjlNwNR0MTpg7F4GpVY2YAmJ674YA476Rw2xRwzgj0nDmqW9a0tEEKAoBMQpFvKMOMTEw0qE3Z5j3ExMMRlXzKJGpgsyRJidIk/AXx6tZSJDCPb3uPyxjnuHLWEPOxFjBGqL/l/GZwsqeiaRCORICnUA3IJkCw5v3jMdMLcew7NQdx8R3j+NsRnA3IHW56d74Uj0XpAOJb6yJPLIAmw5Y2Pbz3vjarwKmzKxLcpUwTIJViwJLAmLkaQQt9rCDcNg180gIUsoLbAm53+RxdqgG5G8e8kAD2yQIwvPAacKOaFEXMzylQeaYgE2WBN4x5R4AiKVVnWWDBgRIhgwtGl7jdwx88G4bDA1BMSJPT84/PA2SqKD4Y2UAr2KkkCDJmIj4eWPP8ABWtzUOslgQZKiQZBsFG8m/SbRAi7cHqZZIUAogkmVBMtL2AAsCTsBYXM24u0TUGsi5RrCLaoKxAMN8tw1IBMme9vyxtWZaSltBIHRFk3MWAxt/yItWg7p9RXR4c7dIHn8sGLwkBTPM0GOgnphgDiYzeWTNFjSOcytPPK6r9XpCjU7AEltA/ZI0828AyZtEY2qPnWWYRGBMKIIaabEaiW2DsqxaShOxw9xMZ2XRzT1uImn6lIOdQIgHSFCwQA99ZJ68v8TeOZhXydQowYcokf96f/AHDjCjjyAZasAABKm20l0J/O/vwciB6XEfCSnrUSUoAQoI+sAUNqLrAFyZAMLYExLim95I66T5FWI+BOFHCK1DRT01FBanTB5hJKhYBJuY6STEYau6gBVILbgA3tcsSTt3J74lSi+C5RkuQnCPPcEya1TWqIoqs2suSdR0+FuRcIPDQx6oN9zc6lxdGAKw0iRpZWkRMiDf523wl4rUbNfqqTiUakXaymnV06gAbX0g6pkdjsVKahyOMHP4QjN+i+SSlpqLops1MQajhdfKiRzQGNlnrYHGB4Vkaa1GIGmozNZnLNqA1QAZ3HQfZGL5zgVaugV69pUlQkoNJBADEiRbcD54L4P6MU6CgH6wgRqe5O8kzYkzvGI1zlwq9/6L0Ri/E79v7FlXP06dHXkHpk1G1OGYl2imUUhal5lUnyBONeH5Q5nVmEraWLsAVk6QIEG+0dLgiD1w0yvo7Rp0lQU1bSsaiokwIk+eKej3BUy9MqhchtMyeq00TUDuJVVt0jEvG5vx8eg1kUF4OXzYDT4zU1FGC1wCZNIHV9W+l9wNUONJjYyJ2xvT4tQqlqZfRJXUjrEPbTc2DWHXttjXh3BloVGdWaCamqb3qVDWJ8gpbTbymTtZuGUaxqtMmoRJiCpVdEAkSdrj3YO6kvFF/X8i7yMqU1Xt+AmnUR30irLqIgQAApggCIMEwYmDYxizZBKi86hiZM7ETPUXFsAZLg6ZfS3jEhdejXFjWbW9xBYlhIk4bUByjvufabn8zjTSm90QpNLZiHOehVJr0+UzJBAIJBUz5mVFzO2MKmUzFP1qfiAfaTr/Un/wARjqcTAouPwNr7fTgpz1fGk/v9eTkqeeQmJg9mt/thZR9JQagQodTOyBZhhpaoup5GkAimWABmGW15x0/H1oVFqJVgGlTFZmKi1NWY3LQIPhsCJFsKaWQoKFWhm1BBCczKdTDUsQOupGGxurDocbLPkivEr9v3/Zl3OOXDr3/r8CXh/pslUUyKVQCooIMp1NBdtU+tXX8/fpS9LwwBFGpDLOmVLyCbBQ0MIG4J+F8MMvxfS4RK+WfUCwYGQVXwzuogErVRgOoMid8b5Rs3URhVpUmVhaAAuki6giq2sfvWmdhjyO2//Xz9mn8CUdt5Om/Oun8suPZYv/JWecN4gtemKiA6GnSTHMoJAYR0MSPLBWPBwzMAALTpqBsJEAdABq2wJUzT0201KZn92L9ovBnyJx7Ue142rdr5MxfZZ9Kfs0GYmBvpLfc1vw/74sOMUV52D+EAZcixIEmwPTsJOHLteJLkF2TK/wDEOy+ULCTYd/4/l/DDTK5BVvue/wAsKTxcVqVVElKulgqllBJ51BVlYgcykbyCLxjVKmbqHUhVEampRWCHmsDLKxM+sYiPUvOoYwjnlku9iu7UaHeA+MUyaFSDpOhobqDBgycKc5ls8VYK4BZIlNA0tFQSNYOn7LSATJjYSNKq5uSWYCmt4PhktzraQJ0+FM3B1g3jTjPNG8bKi9xtw9yaSE7x0wSpvhXwOsooINdgIGo3gWvPaI92NuIcVSijVHMIglmMwBMST2874jFJd2itLYuHoyy0wqV3VoMsLQSRdQkA8oK80m8zOJT9F2V5WvUCaidAZ40tWaqw9aSxBC6p6bXxp/iCkSwNQwhAfSj8pLtTBZwsAa1ImYgEzF8aUuN5VgxDghdeo6XhfDYK5NrAFhc2IMiRfGyk2TUV1PeI8GaoKkVNGsqdYtUUDRKBxspC9vtHC6t6POx1DM1TyMpKl5JaqHYq2ogSiinYW3F8M/0rlpPMpgkE6WKqQWHM0aRJUgSbkQJOPU9IsuWCiodREhSjgkfVxAKzJ8RYHWbbGHbC4luHZd6VOGbWZJLOx1GTYRzRaBAOAvSdmGVqSACxWSDMcy2uPLDuokgj+56fnhF6WVdWVqLeeWfKGU2OJk6XJUeeAHO+Bl8vSqVKYKFFHKFU6jTm5LKsWNyd4jfDPKZChpJprIYFTuyspF1ILW6dcF8Py6+BSIAH1a7D90Y5zh/olVoqwXMaSyMqhdYBdkRVrFFYayNJMHvYjfGEcX/ZfU0eV6at0NOFcDWkoWiAqobFmZzJLvbmMw1Rjc21Hpy4bZekpA6leW/SALDHHj0JzXIHztRxrR2EvBNL6IQp+sET4NS/erO4vbJ+ieYpLSpjMPCoikhmUuU0FpCPbUVY695cgmLY6aT5dmW64O2nEwg4BwZqVevWqV/ENYBQDOpQlXMuqmSfVFYUwBb6ueuH+D2FxyTArzTJM8p3ttfpHtm/x2wVjOqJhe+/sFz/AEHvwmNciupx9KdQ0ijEg3NtIBSpVJN5gBdO1ywtuQA2Ty7mozGo3hUiGgjlQc0mwBNg3wtbDuolNTLqsn7RUXgzBMbgkn342pUUg6VSGF4AuIgT5RbGyaitkZNanuc3nMtQWFYGm/QEBgIXSohBciNYG4Kk7TLXK56gStOkSblAVndQCTPXcGeu+C6WSpyYRQBAFh9iSD7mY/ni/wBBp2OhZBnYbmZ29uJcoyW5VOPBZa0WaxHUix8wdr9saAzcXxXwR5j2E4z8M9r9wYJ9oiP44imVaMc7walVLGopOun4bjUwD0zq5HCkBhzHfucY0vRrLKwdaQVgdQIZgZL1XMkNcFqzkjY6j0wZzjoreUwfjEH4DETNrcMQpHQmPhIGC2FAGW9FMrTIKUQpXYy1hpRI32CU1UDoFAGGFHKqgAAhVAAHYAQB8BjVWBEggjuMA8c4e1eg1NWCkshvOlglRHam0fZdVKHezmx2OGbs+LO496rrdX5+3AJ1wHg4zT1iR2A9vXHMcQ9H8xVdQjpSpIFmlTqOKchw+nSqgE2HNaJPKZxQei+aRAtPMFQNBgVHEMpYtFjKmwKbGOl56STrSd+/5/nj51kOFcRoFeao9JZLA6dVRiKQBdG1aYBeQr6ZU6bEAuKHormlFP8A5piyUEV28WpL1UDS7E3YFjMH4Y8q8EziKCcySRUBM1Kmll5Z5VANwphdQUE3kEjEyxqWxcZuJfhvC18R6NZFJChgQTdexIiQNQAHt7YxTPtl50SicxIfmTlZBNo0yagsSJO5OKp9Iqa61JSdSkKdSygBkqAWFoAXYbT1x0PCctqp/XUVVpIIOltip6W9ZRb90HHDgjGTb39Hvx78HZmlOG21dVaq/boJqHpfU0u5pqy0yweAylCgJYNM7dQJiR3x7l/SKrmiy01NFQqsCVliGLgRNt0IJ2kWnG+Z4XSTN0wtNNLgnTFtSgw0d+UD498F5+mKFMtTVKeplDsAFOjUATNgYBJE9/PCnNJOMrZL6OKW/wC8C30c4s1NVpaAVAdVI3BpM6HqZWUN7dLXw2/zKtTqDlMGR3DAxed4xnneGa1TwiEZDqUjzvv5m/n1mcbcF4v4o0OCKqjmERImNQHTpI6T2xp2XKlHRL5EZserxx+a/egko+j2VpmsvisAZRi2n6vUzuFVysoR41r3CruAcF5RsnlqpArDVUorILAgIsU/EkCxdgASTzFLC2C84mXaqQ+o1AwWZYRrUHlM2BUwY7nvfLKZLKqyuiMJXSLsAiaiFGhjYatgB+WOukcuxV+DZdaZQ1GWnTSkj3AVtAmkSdO41A8sAmLdCJU4PkVfX4wXw0J9ZAlMqaBNaSsK31S3nTGu2+D6lbLqVHOCxCgBiL0vDAIBYaiAVjTJI74t+g8vVRkUMAoemILDRqBDFATAmTcb3w9hUgypxugBJrUwN51Drb4z0wm4nUL5Ws8WYqUPdCaZB8pEHDM8Bo61OkzqLzqN3sCxk3Yjc9hjHjVELlKqiYXQBJkwDSAubnGeSClRpF8jDhn6ml/pp/KMbNSBM3877+3GPDP1FL/TT+UYJxoSZ+F2Yj4EYuqR/U98VNXsCfZEfEnHjIxFzE9t/iflg9xGb0wxPID0J2JPliiUtViW22NiB8fzwUqgCAAB2G2PGSf72wbD3RgxdBPrjsbN2F+uFvhCvUB3alI01VhQxKHxUESWUiBtZjcSJZ1ZBXc3kbTAmZFpsfjj2sUYEm+m+3MPZNxia3sq9jnqXoxmQ5Y5trwO5gaiNWoHWAzMQpgc/wC6MXo+i9QEDxYU1AxCs86J56YaZJYX8SQwiBYnDHLcXBZacqzl2pwCxJempZvswAApEkgTaZIwe9UFVIMKxF+ynrfboPKcXbRFIS8H4TWouHasWTS4ZLwWLltYB6zPt1R0u/wgyGYr628RCihWIM1LtqOlYcxtCk2LNJURBLpAVERMdZ+eFT6js1xMU1kbi3lf4j5TiwOEB7gDiFN76J1F0IYTZB6w5VM3kwbGbzEYPxMAC7h+tQusMWhpMH9oFVlgCdItJHXB2tv2fzt/fuxWqTqUwSBOwm9gPynHvin9lvy+eFqHpK1a601LOwAm56SbQMetm0BVS6y86RPrQATHexnGWaoioAGR4BBsQJjpIaYwp/wpS16tNTdyByaR4gIiJ+zMr2t2w7Q9LH5cdx29/bHuOc/wfSljFQlgRJKSupSpKkCxi/tAw7y5dh9YNFzygzI6GR3Hb8tsK/IVeYt4bkBRpBBzPMSBadZ77WGENJ+LI9TlDqEPhg6InxK8agGUlghS0wdKmZLAdbTcALtAZuthBYW+O2CPHHn8D8sEI1FJeRU5XJv1Pm/FeJZutXFM0g1RBz09IAUesOcmDME+XScbZnLZiktBTTIou5qVyg1MhTWURFBbUdSJ6qmdTW7e8S9FHSoipXdBVqVWLQ2lvGrVXNNk1xGipog7k6othvwT0PrZeqrePKKahNPm0HxKtep6mrTI8UXiTo9mnB4Yzk2qv+jSWSajFb1Xy5Ybk+NUVRFEhQAqyRsOUbkE9tsU4JmUJq1C6yXIBJAlBcET7fgBg7iXC6YQsVB03M7GNz5HCz0bQBKq1KcuoDxuSCvqg9Tbf94Y5u6XeKLZcJvRLby+45GQpVZYqrmTcHrAU3B/dAjywt4jWWjUYCgppoqs0coBcsJJ1BdIKqY02ktNrj5viqqH0o2qmurXSI0G9MBecibvEjoCSQbYyy3poHUch1N6skAFdRSSZsZB5dyJ7HHe13cdtzlu3ubVOK0kp61y4UshKgtAMNEHT9vUgIiSQJm0YpkvSimpgUVpgqAxLhRq1og1C8DmZiTfSAb43z3pT4T6QmzEMbGQHZeUagZheoiWHY4woemNJaBfw3JXX65QO70wHcEyBbVAOxOKi7VtA1vSGGU4mcw6sgKCmC0MdwxenDgDl9QmxNu2MuPGr9GrnkM6IBkBean5Emd77WHc40yHEarJ41WPD06wqqSVEkSxE8vUWJMSYg4pxrPB8tWI2JUTNpDJIPnb+OIi9VSLlHRcW9xnw2gPBpWj6tNiR9kdsEaD+0fgPljLhn6ml/pp/KME40sijxFgRj3ExMICY8ZoE9seM/QAk9hGwiTcgdcD0M0KgVluh9VgVIZhNgVJ2gn3eWAao3pr1O5/IdhiVqIYQf8AcezF8TBwD3FtfhoB8QBS6sX1FecEgqSjGdJgm0R5DfDCmBpAG0CPZimZPI3st7TYYvSiBG0CMLqHQyagqlWCqIMSABY26DvGN8ZVXBBE3PQXP5YiuxGwHee/sHzwr3KrYlXMhRJmAQCbAAnYSxAnECgzAKsN7AG/fofzxjmcqz03pkqVc3g6TBEFfVbcWmxv78b0mLFmaJNoGwClup3uT+WKsijw6gRLSCY227fnjXHjKCIIBHninhEbGPbJ/rh8hwaYp469wfZf+GPPAXqAfM9fbjTBsG5VKgOxBxbFHpTcEg9x18j3GJrj1viNv/uAC+B83VEadyfhEiSem2NDXA3lfbt8Rhbn6yVGNM9eRl1KG+sUwvryCRBjc/Cc8ilp8JUWr3EfEeN5xcw/0eitWmVTQ6qWCmoxpAGH5tLrrY25TB0xqN/8UZwsn/KMq6iGGl2JUGnBJ0gIbtbmFt7EYd8OyaUwQm2sb7yWltrbnaO+GmKjK1uhNHHf4jrV6UVOH1ArAiDrDBgavNHh2XkBnfnFj1P4DxaqqU0zQILyEeNIgEgKwIBBgDcTcTvJ6LGGdyS1UKNseo3B7jEzXWPP3LhJcS4+3qAccGtqVImA7yYMFtEvp/8AW4tYH2YXemddMqqZu4NIgEDcqAzk7iyqrE9SBAmwPmYWoHppUINWmxNFyeWpII0m2+kx39pA1F1UpZsLTzeXWQWhKkMpbSVLLcg8rECb32GOOMoub19f4/di2nDj+mgNf+IuXhgQ4qpqBp6WglNeoK7KF3RheNh3Ej1PTTIqxY5nS7AsYVzAUEEadJE/VtANzDRjHjvB8oq1KRpqSY0nVdQTrOok7c3/ALb9QXR9FMi4CtSou7Jzw065BDEgG96jX6ajG+NsuRLwN/PzKWJuPeUY1fTygr6FFaq+sIYQjRq5hMLAt1Pb24O4RkVqq1aupYsxvJGwBmENxMjyjG+c4JTlqqKBV3ViWIDKDpsDYTuBv1nCnJ5bMZUPU+wTzUyZJaWGsXYARoXcCx5VBtz61s5bpdP9mkeNMNm+v+vmdQ9IFdIACldMRYr0EAjz69ThVxnJgZavYQXDkXu7MknmY/AYaZSoHUFZiBEi8ESMDekQ/wCXrf8Ah/MmOnFKT5exzSSCOHVD4NKEP6tOo/ZHt/pgkVx1IB7HfGXDP1NL/TT+UYJx0mZVaoNpv26/A4tjx1kR/YOKo+87jf2d8AFahIYFYmCIO0GJMjbb+mMclkPDRUEBEJYATuZ9wFzYDG9OwlrFvy7D+/PE8cdJPsBP8MTZWnyNMUNYTFyR0An49seF26L+Ix/CcXRYEf2T1OC74Cq5M2kiIAB73/IfPGNGiFOhiTflkmCD0jaZ6YLxSrT1Ajbz7HuMNJdRW+hZVjYR7Me4zCN1b4Af1nAlHiVNiwFUjSWnUAs6CQxXUo1KCDJEgQcOhWGvUC3JA9uK0eo7E/mZH5HAozeXeB4tJy1x9YpLRa0G8HthfV4ytOqyioh0i4LWUSI5zaZMddyMPTfAavMfYo9UD29gJPwGBMjn2qLdQrdpBj+pt5YMRALD/wC+3GdtlKiupjsse0/0HzxJbso95P8AQYS5lc6C2gqRrKqCRdATUWobC/8A0dPvnrjCnm88Q4KqrQAoABMlH5vW5YZVsbcx7YrSLUdDzfu/niUqsgyRIJBg7R37Wxz61uICRpQgMAGYAsUvzGHAJJgR0F5wdwXKFVBq/rmRDUJi780mASB7sFUO7GLuGBAvIIMbXtvgGrwsGqHOnVIeRI5kgAkD29/KYJGGXiDuPjgbNVo2k8rC3SdMYTlQlGzzLURC7EyXJgbtJ/i35YLxhReBcNc9p8htPQDGgqqdiPjhJp7opp8FBnENQ0w6+IBqKSNQU7EjcDGpYAgEiTsOpjeB1wj4pwKjWNRjUIaoaJ5dJ/UvrVdP2lY2YHcdsCcF9D6eXqI6eIz0yfrHFM1GBo0aJGqJ/wCirT3Ld7VsTTGlVqGapM2tWpzpV1adLTAII6lj/DAwTxGFDMfrKcGnUBvUABuP3o3E3v54X5L0GRaVNAzfVIlNHhVcJTqpU3AN20AMREg7Yzo+jn0daWWRKlQMwbxpYlCqompmCFQYQMSSsm4vbGWWCluufuaY5baZcfYA4tkRl67mqrNTZlKOZaRpYEEkxOoix7DpicIMVhWo0qjUkQqdIMljJgSbnSVv13nD/O5LMohIrKyj7NS8+TSp1X9mBOBcXpU6JVzoZTdSCDcLET8IMG3bCy9s8HdKFOqv0/fU2jB8679LZbN8TKisssXYHQBfTvH/AFPZI0gjzxlmOJVDR0NTq7nUxUhYMxckmJjcz54N4XV1eNUggVPVtcjn/K4wPxb0jpiiyuHps6jSGg6lJgONBNpUi8HuBIx51yknRtpjCSVeXUx9HOF0qilWaoXADGQoABEcp5pEg9R7Mbcd4Eq0KumpUWNNgRB5luYAnfGnD/SSlopJrXX4anSdQYCAAWBQae94ESZi+BuJcUNahUenD0oWYnUG1IdzAAiLb32x143JUnE4548dujpuGfqKX+mn8oxr9IXvPsv/AAnA3CqC+BSJAP1ab3+yO+Dcde7I2M/FPRT77D5/ljDMISRqNjYwTYWknv2/8sF4xC6pPnb3f7z8BhNXyNOt0XFFew/r8Ti+BM/nfCpVKhA+rRn35TpUtBMW2jHO0P8AiHTkB6NVXZioW0yCohtUQS03uIAMkEYvSRdnW4mOU/x+ktqouqq+i5WWaEvYwqh20liY5WPQ484p/wARKVFlBpuQXKsZUwBTqsWAUn7VMCTA0kvOlScFMLOsxMKuEekKZipVpqjqaJgltMNDOh0gNqjUhgkAEQQTeGbVQBJIgYKAthXV9G6TAgmoZ1/ajSKhYuiwLKxYk9dr2AxtW4soHLc/CMCVeKsRAhfMbx2xpHHJkOcUEJwCiARpMEIsEzamnhr/AOu+BqvoflmbUVMkAbyOVQmzAi6iCfMmxvgbxmmZM95wdleKkWe479cU8UlwSsiYe+UQ/Zg9xY/EYzyzNzC7QxAJOwHc9cB5nixNlEDv1/2wPl86yTB379D3w1jlW4Ocb2HXhzuZ8hYflf8APGeazQprtc7DCulxF16z7fnjPNZgu0m3lgWJ3vwJ5FWwyXi69QR+eN/pNMkXUk7f30whxMU8MWSsrQ1r8SQEgLJHsjAvEM0rooAIIIbtBHs3n+74Ex5h9zDqgeWTMcj6XVhTp+Nl+d9FlOk89pKguFCnc6zAK2uQGWU44XpqzU11kc3YEEiLiemObrZXMeGVQlWKmSaky5EFpYEqD0CxB3AFsSjQzYVQXGwE8pI5QGJlbmbr/wC0nCWKC6D7yXmdvl84rgQb9uuNreWOFFDNCov1gNPVJkLqjUeWwEDRF7nUe2HNapqM9TE+2InE9zvsPvfMr6TelJy/h+GFOqpoJaNtDty6nRZlRcsOuOeqf8SqziklOlSSq4l9TNywtNjClQw1arTER1x0GEec9MaNKo1N9QZG0naAxFMrcn7S1NQ8laYNsW8cY7slTbAONendbQtPSrVCqs2nb1VdwqG4YKw0kyCfyKSqKoWr6ieIQ+mHXUjqA6mASPqwYFjoHnPlf0roMEqB30gO+kI4ZtCm2ggHY6r2sO84K4nx2knJV1Ipp6/EayizvAkyzKKclVBIBFoxxvH3utpV0RtjnolFv5jepmMxBTkYERrURHnePyBwDl+AB6r0mLELdpJkkhTA1E2vsbCBacbcM9MsuKempU0tTsZVoMByADphm002tvyk9cY0/SXL08xVqGoQgpazU0tpRR4alWJWJn7O+1secobqk/36Ho941qTr5L/06KjwakggUk2Km32SCNPnymPZOBuNUAuXrwoElSY6kshJxbg9WuQTXa88sKCCNKyeUftTHlGKcfqt9HrAifUmLEc67gny6E747VcpanfJyUkmkGcHqgUKSzdUUQLn1RFh5HBhq/utHe1vdM/lj5pkuK1gixWq+ov22/ZHni+a4vXC2rVfxt88bKD4shyXNH0gvq9Xbq3b2HviwgDoAMfJKvF65ia1U+12+eKjiNX72p+I/PGqw9WzJ5eiR9L4zlVqqv1mnQwNjuJE7HePbi+Y4ov2Vm/UQPdj5c/E6tvran4z88ReJ1fvan4z88WscVyS5s+pU+JoQZWCBYd/KYwNU4oxBsAT1G/5+WPnP6Sq/e1PxH54zPE6v3tT8Z+eKUIroS5SZ9C+kNEajB88Z44H9J1fvan4z88WXidX72p+M/PF2iKZ3mKU6kzHQx7xvHvt7scM3E6v3tT8Z+eMqPEqun9bU3b7R/aPnirCjvatdViTGowPM9sSvWCKWOw/qYG/mcfOc1xGr4tL6ypaY5ja3txtxDiFQ02BqOQRsWMfxwWthUfQ1aQCOv8AfXGdDMq86WBgwY7wD/Azjh14nVj9bU/GfnjHJZ+oFAFRwISwY/dr54LHR9DwPUzgFRaf2mE7gQPYSCdjsDt7J4ocTq/e1Pxn548o8Sq62+tqbL9o/veeDUGk7urVCgsTAFz/AGMes4AJNgBJ9gvjgMzxKrb62p66/aP7a+ePM7xOrob62p6v7R+eFYUfQA1p8pxWhmFcSpkbY4jMcRq6T9bU/EfPzxnSz9QAgVHAnYMey+eHYqO/xMcD+k6v3tT8Z+eJ+k6v3tT8Z+eFqHpO+x4zRvjgv0nV+9qfjPzwDm+IVGqUQajkGpsWJFkcjrjHNlcFsVGFn0Rq7Ewq9PWOw7W3N/Z7cDtwymC1SoNRkMS19OkMAQANwrETEkG845H9J1fvan4z5+eMOIcTq+FU+tqeo32z2PnjLHi1eObt/wAFN1sjr/o+UJAanSDU/sso1JqEXF91Nt7bWxWtUydQAv4DCCg1gGwDqRzdNJYexm7nHE/pGr4lQ+JUnUt9Rmy1wLz0FsIeL56oaDE1HJFKlux+/HnjpsnSfWMxn8kRUVaAZwVuEBC6/qg5JP8A/RwD5t3nAWcp5AU6dWaT69JqIygg02Q1SpBALHQhJ1EkwCdhjgvRzi1ZxVDVqrCKNi7Ec2YcmxPU3ONeOZ2oUeXczSYGWNxpqCDe9rY8x4tm79TujJd4tvQ+7UQHAYGFI5YO46GegjthX6V0QMrUME+rNyTGoWnf3Y4bhfF6/gUvrqv6tPtt+yvngf0h4pWOXcGrUI5bF2j1l88bwgk7M5SdUf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99"/>
    </mc:Choice>
    <mc:Fallback xmlns="">
      <p:transition spd="slow" advTm="380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07" objId="12"/>
        <p14:stopEvt time="37374" objId="1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www.harrisseeds.com/storefront/images/Product/large/057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40" y="39511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globalhort.ca/img/sleeves/Chrysa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90" y="4643585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globalhort.ca/img/sleeves/herb_sleev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45" y="4643584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124744"/>
            <a:ext cx="4492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Cast Polypropylene (CPP)</a:t>
            </a:r>
          </a:p>
          <a:p>
            <a:endParaRPr lang="en-CA" sz="2400" b="1" dirty="0" smtClean="0"/>
          </a:p>
          <a:p>
            <a:r>
              <a:rPr lang="en-CA" sz="2400" b="1" dirty="0" smtClean="0"/>
              <a:t>Bio-oriented Polypropylene (BOPP)</a:t>
            </a:r>
          </a:p>
          <a:p>
            <a:endParaRPr lang="en-CA" sz="2400" b="1" dirty="0"/>
          </a:p>
          <a:p>
            <a:r>
              <a:rPr lang="en-CA" sz="2400" b="1" dirty="0" smtClean="0"/>
              <a:t>Bio-based Packaging</a:t>
            </a:r>
          </a:p>
          <a:p>
            <a:r>
              <a:rPr lang="en-CA" sz="2400" b="1" dirty="0" smtClean="0"/>
              <a:t>&gt;100% biodegradable</a:t>
            </a:r>
            <a:endParaRPr lang="en-CA" sz="2400" b="1" dirty="0"/>
          </a:p>
        </p:txBody>
      </p:sp>
      <p:pic>
        <p:nvPicPr>
          <p:cNvPr id="4112" name="Picture 16" descr="https://www.harrisseeds.com/storefront/images/Product/medium/4100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43584"/>
            <a:ext cx="1809751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86"/>
    </mc:Choice>
    <mc:Fallback xmlns="">
      <p:transition spd="slow" advTm="6908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67" objId="6"/>
        <p14:stopEvt time="68716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trendseve.com/wp-content/uploads/2013/11/bouquet-for-an-indian-bridal-latest-col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5811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66"/>
    </mc:Choice>
    <mc:Fallback xmlns="">
      <p:transition spd="slow" advTm="6266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48" objId="5"/>
        <p14:stopEvt time="61739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54868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Evan Klein eklein02@uoguelph.ca</a:t>
            </a:r>
          </a:p>
          <a:p>
            <a:r>
              <a:rPr lang="en-CA" b="1" dirty="0" smtClean="0"/>
              <a:t>University of</a:t>
            </a:r>
            <a:r>
              <a:rPr lang="en-CA" b="1" dirty="0"/>
              <a:t> </a:t>
            </a:r>
            <a:r>
              <a:rPr lang="en-CA" b="1" dirty="0" smtClean="0"/>
              <a:t>Guelph in</a:t>
            </a:r>
            <a:r>
              <a:rPr lang="en-CA" b="1" dirty="0"/>
              <a:t> </a:t>
            </a:r>
            <a:r>
              <a:rPr lang="en-CA" b="1" dirty="0" smtClean="0"/>
              <a:t>partnership</a:t>
            </a:r>
            <a:r>
              <a:rPr lang="en-CA" b="1" dirty="0"/>
              <a:t> </a:t>
            </a:r>
            <a:r>
              <a:rPr lang="en-CA" b="1" dirty="0" smtClean="0"/>
              <a:t>with</a:t>
            </a:r>
            <a:r>
              <a:rPr lang="en-CA" b="1" dirty="0"/>
              <a:t> </a:t>
            </a:r>
            <a:r>
              <a:rPr lang="en-CA" b="1" dirty="0" smtClean="0"/>
              <a:t>IDRC CIFSRF</a:t>
            </a:r>
            <a:r>
              <a:rPr lang="en-CA" b="1" dirty="0"/>
              <a:t> </a:t>
            </a:r>
            <a:r>
              <a:rPr lang="en-CA" b="1" dirty="0" smtClean="0"/>
              <a:t>and</a:t>
            </a:r>
            <a:r>
              <a:rPr lang="en-CA" b="1" dirty="0"/>
              <a:t> </a:t>
            </a:r>
            <a:r>
              <a:rPr lang="en-CA" b="1" dirty="0" smtClean="0"/>
              <a:t>DFAIT	</a:t>
            </a:r>
          </a:p>
          <a:p>
            <a:r>
              <a:rPr lang="en-CA" b="1" dirty="0" smtClean="0"/>
              <a:t>Faculty</a:t>
            </a:r>
            <a:r>
              <a:rPr lang="en-CA" b="1" dirty="0"/>
              <a:t> </a:t>
            </a:r>
            <a:r>
              <a:rPr lang="en-CA" b="1" dirty="0" smtClean="0"/>
              <a:t>Sponsor:	Prof. Manish </a:t>
            </a:r>
            <a:r>
              <a:rPr lang="en-CA" b="1" dirty="0" err="1" smtClean="0"/>
              <a:t>Raizada</a:t>
            </a:r>
            <a:r>
              <a:rPr lang="en-CA" b="1" dirty="0"/>
              <a:t> </a:t>
            </a:r>
            <a:r>
              <a:rPr lang="en-CA" b="1" dirty="0" smtClean="0"/>
              <a:t>(raizada@uoguelph.ca)	</a:t>
            </a:r>
          </a:p>
          <a:p>
            <a:r>
              <a:rPr lang="en-CA" b="1" dirty="0" smtClean="0"/>
              <a:t>Presentation time 4:50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7644" y="2276872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/>
              <a:t>Gauchan</a:t>
            </a:r>
            <a:r>
              <a:rPr lang="en-CA" dirty="0"/>
              <a:t>, D. P., et al. "Current Status of Cut Flower Business in Nepal." </a:t>
            </a:r>
            <a:br>
              <a:rPr lang="en-CA" dirty="0"/>
            </a:br>
            <a:r>
              <a:rPr lang="en-CA" dirty="0" smtClean="0"/>
              <a:t>Kathmandu </a:t>
            </a:r>
            <a:r>
              <a:rPr lang="en-CA" dirty="0"/>
              <a:t>University Journal of Science, Engineering and Technology 5.1 </a:t>
            </a:r>
            <a:br>
              <a:rPr lang="en-CA" dirty="0"/>
            </a:br>
            <a:r>
              <a:rPr lang="en-CA" dirty="0" smtClean="0"/>
              <a:t>(</a:t>
            </a:r>
            <a:r>
              <a:rPr lang="en-CA" dirty="0"/>
              <a:t>2009): 87-98. Print. 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Shrestha</a:t>
            </a:r>
            <a:r>
              <a:rPr lang="en-CA" dirty="0"/>
              <a:t>, A., Shrestha, D., and Joshi, S. D. 1999. Cut Flower Business in                   </a:t>
            </a:r>
            <a:endParaRPr lang="en-CA" dirty="0" smtClean="0"/>
          </a:p>
          <a:p>
            <a:r>
              <a:rPr lang="en-CA" dirty="0" err="1" smtClean="0"/>
              <a:t>NepalPerformance</a:t>
            </a:r>
            <a:r>
              <a:rPr lang="en-CA" dirty="0" smtClean="0"/>
              <a:t> </a:t>
            </a:r>
            <a:r>
              <a:rPr lang="en-CA" dirty="0"/>
              <a:t>and Prospects. Master thesis, Kathmandu University School of Management</a:t>
            </a:r>
            <a:r>
              <a:rPr lang="en-CA" dirty="0" smtClean="0"/>
              <a:t>.</a:t>
            </a:r>
          </a:p>
          <a:p>
            <a:endParaRPr lang="en-CA" sz="1200" b="1" dirty="0" smtClean="0"/>
          </a:p>
          <a:p>
            <a:r>
              <a:rPr lang="en-CA" sz="1200" b="1" dirty="0" smtClean="0"/>
              <a:t>Mountains </a:t>
            </a:r>
            <a:r>
              <a:rPr lang="en-CA" sz="1200" dirty="0" smtClean="0"/>
              <a:t>:http://www.himalayantrekking.com/Nepal/images/5.jpeg</a:t>
            </a:r>
          </a:p>
          <a:p>
            <a:r>
              <a:rPr lang="en-CA" sz="1200" b="1" dirty="0" smtClean="0"/>
              <a:t>Map</a:t>
            </a:r>
            <a:r>
              <a:rPr lang="en-CA" sz="1200" dirty="0" smtClean="0"/>
              <a:t>: http://upload.wikimedia.org/wikipedia/commons/thumb/9/91/Nepal_in_Asia_(-mini_map_-rivers).svg/674px-Nepal_in_Asia_(-mini_map_-rivers).svg.png</a:t>
            </a:r>
          </a:p>
          <a:p>
            <a:r>
              <a:rPr lang="en-CA" sz="1200" b="1" dirty="0" smtClean="0"/>
              <a:t>Carnation</a:t>
            </a:r>
            <a:r>
              <a:rPr lang="en-CA" sz="1200" dirty="0" smtClean="0"/>
              <a:t>: http://www.flowers-cs.com/Pictures/CARNATION.jpg</a:t>
            </a:r>
          </a:p>
          <a:p>
            <a:r>
              <a:rPr lang="en-CA" sz="1200" b="1" dirty="0" smtClean="0"/>
              <a:t>Gladiolus</a:t>
            </a:r>
            <a:r>
              <a:rPr lang="en-CA" sz="1200" dirty="0" smtClean="0"/>
              <a:t>: http://www.whatabloom.com/blog/wp-content/uploads/2012/08/gladiolus-3.jpg</a:t>
            </a:r>
          </a:p>
          <a:p>
            <a:r>
              <a:rPr lang="en-CA" sz="1200" b="1" dirty="0" smtClean="0"/>
              <a:t>Gerbera</a:t>
            </a:r>
            <a:r>
              <a:rPr lang="en-CA" sz="1200" dirty="0" smtClean="0"/>
              <a:t>: http://upload.wikimedia.org/wikipedia/commons/5/5f/Gerbera_farben.JPG</a:t>
            </a:r>
          </a:p>
          <a:p>
            <a:r>
              <a:rPr lang="en-CA" sz="1200" b="1" dirty="0" smtClean="0"/>
              <a:t>Kids and Flowers:  </a:t>
            </a:r>
            <a:r>
              <a:rPr lang="en-CA" sz="1200" dirty="0" smtClean="0"/>
              <a:t>http://cdn5.wn.com/pd/28/30/9f7163fc0277f7357a79b16ccf0a_grande.jpg</a:t>
            </a:r>
          </a:p>
          <a:p>
            <a:r>
              <a:rPr lang="en-CA" sz="1200" b="1" dirty="0" smtClean="0"/>
              <a:t>Bouquet</a:t>
            </a:r>
            <a:r>
              <a:rPr lang="en-CA" sz="1200" dirty="0" smtClean="0"/>
              <a:t>: http://trendseve.com/wp-content/uploads/2013/11/indian-bridal-white-bouquet.jpg</a:t>
            </a:r>
          </a:p>
          <a:p>
            <a:endParaRPr lang="en-CA" sz="1200" dirty="0" smtClean="0"/>
          </a:p>
          <a:p>
            <a:r>
              <a:rPr lang="en-CA" sz="1200" dirty="0" smtClean="0"/>
              <a:t>Remaining images are from Global Horticultural </a:t>
            </a:r>
            <a:r>
              <a:rPr lang="en-CA" sz="1200" dirty="0" err="1" smtClean="0"/>
              <a:t>inc.</a:t>
            </a:r>
            <a:r>
              <a:rPr lang="en-CA" sz="1200" dirty="0" smtClean="0"/>
              <a:t> webpage</a:t>
            </a:r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5075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6"/>
    </mc:Choice>
    <mc:Fallback xmlns="">
      <p:transition spd="slow" advTm="696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484</TotalTime>
  <Words>92</Words>
  <Application>Microsoft Office PowerPoint</Application>
  <PresentationFormat>On-screen Show (4:3)</PresentationFormat>
  <Paragraphs>36</Paragraphs>
  <Slides>7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Soho</vt:lpstr>
      <vt:lpstr>Promoting Global Horticultural Inc. Cut Flower Sleeves in Nepal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</dc:creator>
  <cp:lastModifiedBy>McLaughlin Library</cp:lastModifiedBy>
  <cp:revision>22</cp:revision>
  <dcterms:created xsi:type="dcterms:W3CDTF">2014-11-13T07:33:23Z</dcterms:created>
  <dcterms:modified xsi:type="dcterms:W3CDTF">2014-11-14T17:44:37Z</dcterms:modified>
</cp:coreProperties>
</file>